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Default Extension="wav" ContentType="audio/wav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76" r:id="rId1"/>
    <p:sldMasterId id="2147483668" r:id="rId2"/>
  </p:sldMasterIdLst>
  <p:notesMasterIdLst>
    <p:notesMasterId r:id="rId30"/>
  </p:notesMasterIdLst>
  <p:sldIdLst>
    <p:sldId id="342" r:id="rId3"/>
    <p:sldId id="372" r:id="rId4"/>
    <p:sldId id="366" r:id="rId5"/>
    <p:sldId id="365" r:id="rId6"/>
    <p:sldId id="367" r:id="rId7"/>
    <p:sldId id="368" r:id="rId8"/>
    <p:sldId id="369" r:id="rId9"/>
    <p:sldId id="347" r:id="rId10"/>
    <p:sldId id="343" r:id="rId11"/>
    <p:sldId id="349" r:id="rId12"/>
    <p:sldId id="350" r:id="rId13"/>
    <p:sldId id="363" r:id="rId14"/>
    <p:sldId id="358" r:id="rId15"/>
    <p:sldId id="359" r:id="rId16"/>
    <p:sldId id="370" r:id="rId17"/>
    <p:sldId id="355" r:id="rId18"/>
    <p:sldId id="356" r:id="rId19"/>
    <p:sldId id="352" r:id="rId20"/>
    <p:sldId id="345" r:id="rId21"/>
    <p:sldId id="353" r:id="rId22"/>
    <p:sldId id="354" r:id="rId23"/>
    <p:sldId id="360" r:id="rId24"/>
    <p:sldId id="362" r:id="rId25"/>
    <p:sldId id="361" r:id="rId26"/>
    <p:sldId id="364" r:id="rId27"/>
    <p:sldId id="371" r:id="rId28"/>
    <p:sldId id="344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64C8CA"/>
    <a:srgbClr val="66CCFF"/>
    <a:srgbClr val="CD774F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22243" autoAdjust="0"/>
    <p:restoredTop sz="93630" autoAdjust="0"/>
  </p:normalViewPr>
  <p:slideViewPr>
    <p:cSldViewPr snapToGrid="0">
      <p:cViewPr>
        <p:scale>
          <a:sx n="69" d="100"/>
          <a:sy n="69" d="100"/>
        </p:scale>
        <p:origin x="-480" y="-3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F5E78B-FE7C-474B-AC91-ABC1B62969E2}" type="datetimeFigureOut">
              <a:rPr lang="en-US" smtClean="0"/>
              <a:pPr/>
              <a:t>8/22/2020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50B4EB-D9F6-4F2F-973A-15D71B3F505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062784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© Copyright </a:t>
            </a:r>
            <a:r>
              <a:rPr lang="en-US" b="1" dirty="0"/>
              <a:t>PresentationGO.com</a:t>
            </a:r>
            <a:r>
              <a:rPr lang="en-US" dirty="0"/>
              <a:t> – The free PowerPoint and Google Slides template library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50B4EB-D9F6-4F2F-973A-15D71B3F5057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538680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© Copyright </a:t>
            </a:r>
            <a:r>
              <a:rPr lang="en-US" b="1" dirty="0"/>
              <a:t>PresentationGO.com</a:t>
            </a:r>
            <a:r>
              <a:rPr lang="en-US" dirty="0"/>
              <a:t> – The free PowerPoint and Google Slides template library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50B4EB-D9F6-4F2F-973A-15D71B3F5057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4516831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© Copyright </a:t>
            </a:r>
            <a:r>
              <a:rPr lang="en-US" b="1" dirty="0"/>
              <a:t>PresentationGO.com</a:t>
            </a:r>
            <a:r>
              <a:rPr lang="en-US" dirty="0"/>
              <a:t> – The free PowerPoint and Google Slides template library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50B4EB-D9F6-4F2F-973A-15D71B3F5057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7985148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© Copyright </a:t>
            </a:r>
            <a:r>
              <a:rPr lang="en-US" b="1" dirty="0"/>
              <a:t>PresentationGO.com</a:t>
            </a:r>
            <a:r>
              <a:rPr lang="en-US" dirty="0"/>
              <a:t> – The free PowerPoint and Google Slides template library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50B4EB-D9F6-4F2F-973A-15D71B3F5057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7985148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© Copyright </a:t>
            </a:r>
            <a:r>
              <a:rPr lang="en-US" b="1" dirty="0"/>
              <a:t>PresentationGO.com</a:t>
            </a:r>
            <a:r>
              <a:rPr lang="en-US" dirty="0"/>
              <a:t> – The free PowerPoint and Google Slides template library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50B4EB-D9F6-4F2F-973A-15D71B3F5057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0154902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© Copyright </a:t>
            </a:r>
            <a:r>
              <a:rPr lang="en-US" b="1" dirty="0"/>
              <a:t>PresentationGO.com</a:t>
            </a:r>
            <a:r>
              <a:rPr lang="en-US" dirty="0"/>
              <a:t> – The free PowerPoint and Google Slides template library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50B4EB-D9F6-4F2F-973A-15D71B3F5057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7985148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© Copyright </a:t>
            </a:r>
            <a:r>
              <a:rPr lang="en-US" b="1" dirty="0"/>
              <a:t>PresentationGO.com</a:t>
            </a:r>
            <a:r>
              <a:rPr lang="en-US" dirty="0"/>
              <a:t> – The free PowerPoint and Google Slides template library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50B4EB-D9F6-4F2F-973A-15D71B3F5057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2124252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resentationgo.com/" TargetMode="External"/><Relationship Id="rId2" Type="http://schemas.openxmlformats.org/officeDocument/2006/relationships/slideMaster" Target="../slideMasters/slideMaster2.xml"/><Relationship Id="rId1" Type="http://schemas.openxmlformats.org/officeDocument/2006/relationships/audio" Target="../media/audio1.wav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">
            <a:extLst>
              <a:ext uri="{FF2B5EF4-FFF2-40B4-BE49-F238E27FC236}">
                <a16:creationId xmlns:a16="http://schemas.microsoft.com/office/drawing/2014/main" xmlns="" id="{92CDF3FB-C959-4C03-BFB8-0A5AB09B43E2}"/>
              </a:ext>
            </a:extLst>
          </p:cNvPr>
          <p:cNvSpPr/>
          <p:nvPr userDrawn="1"/>
        </p:nvSpPr>
        <p:spPr>
          <a:xfrm>
            <a:off x="0" y="3428998"/>
            <a:ext cx="6096001" cy="34290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4106"/>
                </a:moveTo>
                <a:lnTo>
                  <a:pt x="21600" y="0"/>
                </a:lnTo>
                <a:lnTo>
                  <a:pt x="0" y="14106"/>
                </a:lnTo>
                <a:lnTo>
                  <a:pt x="0" y="21600"/>
                </a:lnTo>
                <a:lnTo>
                  <a:pt x="10118" y="21600"/>
                </a:ln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xmlns="" id="{5F4BC7B2-ED6F-4132-B7AD-397D7ACCBD1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55526" y="1193800"/>
            <a:ext cx="9336474" cy="5664200"/>
          </a:xfrm>
          <a:custGeom>
            <a:avLst/>
            <a:gdLst>
              <a:gd name="connsiteX0" fmla="*/ 9327827 w 9336474"/>
              <a:gd name="connsiteY0" fmla="*/ 0 h 5664200"/>
              <a:gd name="connsiteX1" fmla="*/ 9336474 w 9336474"/>
              <a:gd name="connsiteY1" fmla="*/ 0 h 5664200"/>
              <a:gd name="connsiteX2" fmla="*/ 9336474 w 9336474"/>
              <a:gd name="connsiteY2" fmla="*/ 5664200 h 5664200"/>
              <a:gd name="connsiteX3" fmla="*/ 7460569 w 9336474"/>
              <a:gd name="connsiteY3" fmla="*/ 5664200 h 5664200"/>
              <a:gd name="connsiteX4" fmla="*/ 5483768 w 9336474"/>
              <a:gd name="connsiteY4" fmla="*/ 5664200 h 5664200"/>
              <a:gd name="connsiteX5" fmla="*/ 0 w 9336474"/>
              <a:gd name="connsiteY5" fmla="*/ 5664200 h 5664200"/>
              <a:gd name="connsiteX6" fmla="*/ 1878398 w 9336474"/>
              <a:gd name="connsiteY6" fmla="*/ 4974585 h 5664200"/>
              <a:gd name="connsiteX7" fmla="*/ 1878398 w 9336474"/>
              <a:gd name="connsiteY7" fmla="*/ 4975861 h 5664200"/>
              <a:gd name="connsiteX8" fmla="*/ 3241566 w 9336474"/>
              <a:gd name="connsiteY8" fmla="*/ 4475106 h 5664200"/>
              <a:gd name="connsiteX9" fmla="*/ 3240475 w 9336474"/>
              <a:gd name="connsiteY9" fmla="*/ 4474527 h 5664200"/>
              <a:gd name="connsiteX10" fmla="*/ 3240475 w 9336474"/>
              <a:gd name="connsiteY10" fmla="*/ 3977029 h 5664200"/>
              <a:gd name="connsiteX11" fmla="*/ 3240475 w 9336474"/>
              <a:gd name="connsiteY11" fmla="*/ 2236923 h 5664200"/>
              <a:gd name="connsiteX12" fmla="*/ 3240475 w 9336474"/>
              <a:gd name="connsiteY12" fmla="*/ 2235198 h 5664200"/>
              <a:gd name="connsiteX13" fmla="*/ 3242396 w 9336474"/>
              <a:gd name="connsiteY13" fmla="*/ 2236218 h 5664200"/>
              <a:gd name="connsiteX14" fmla="*/ 8498274 w 9336474"/>
              <a:gd name="connsiteY14" fmla="*/ 305486 h 5664200"/>
              <a:gd name="connsiteX15" fmla="*/ 8498274 w 9336474"/>
              <a:gd name="connsiteY15" fmla="*/ 304602 h 5664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9336474" h="5664200">
                <a:moveTo>
                  <a:pt x="9327827" y="0"/>
                </a:moveTo>
                <a:lnTo>
                  <a:pt x="9336474" y="0"/>
                </a:lnTo>
                <a:lnTo>
                  <a:pt x="9336474" y="5664200"/>
                </a:lnTo>
                <a:lnTo>
                  <a:pt x="7460569" y="5664200"/>
                </a:lnTo>
                <a:lnTo>
                  <a:pt x="5483768" y="5664200"/>
                </a:lnTo>
                <a:lnTo>
                  <a:pt x="0" y="5664200"/>
                </a:lnTo>
                <a:lnTo>
                  <a:pt x="1878398" y="4974585"/>
                </a:lnTo>
                <a:lnTo>
                  <a:pt x="1878398" y="4975861"/>
                </a:lnTo>
                <a:lnTo>
                  <a:pt x="3241566" y="4475106"/>
                </a:lnTo>
                <a:lnTo>
                  <a:pt x="3240475" y="4474527"/>
                </a:lnTo>
                <a:lnTo>
                  <a:pt x="3240475" y="3977029"/>
                </a:lnTo>
                <a:lnTo>
                  <a:pt x="3240475" y="2236923"/>
                </a:lnTo>
                <a:lnTo>
                  <a:pt x="3240475" y="2235198"/>
                </a:lnTo>
                <a:lnTo>
                  <a:pt x="3242396" y="2236218"/>
                </a:lnTo>
                <a:lnTo>
                  <a:pt x="8498274" y="305486"/>
                </a:lnTo>
                <a:lnTo>
                  <a:pt x="8498274" y="304602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1" name="Shape">
            <a:extLst>
              <a:ext uri="{FF2B5EF4-FFF2-40B4-BE49-F238E27FC236}">
                <a16:creationId xmlns:a16="http://schemas.microsoft.com/office/drawing/2014/main" xmlns="" id="{92871747-39A8-0842-8411-C519FB409B26}"/>
              </a:ext>
            </a:extLst>
          </p:cNvPr>
          <p:cNvSpPr/>
          <p:nvPr/>
        </p:nvSpPr>
        <p:spPr>
          <a:xfrm>
            <a:off x="6095999" y="0"/>
            <a:ext cx="6096001" cy="3429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7500"/>
                </a:moveTo>
                <a:lnTo>
                  <a:pt x="0" y="21600"/>
                </a:lnTo>
                <a:lnTo>
                  <a:pt x="21600" y="7500"/>
                </a:lnTo>
                <a:lnTo>
                  <a:pt x="21600" y="0"/>
                </a:lnTo>
                <a:lnTo>
                  <a:pt x="11482" y="0"/>
                </a:ln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" name="Shape">
            <a:extLst>
              <a:ext uri="{FF2B5EF4-FFF2-40B4-BE49-F238E27FC236}">
                <a16:creationId xmlns:a16="http://schemas.microsoft.com/office/drawing/2014/main" xmlns="" id="{9534C437-288A-BA45-A572-7033A192613A}"/>
              </a:ext>
            </a:extLst>
          </p:cNvPr>
          <p:cNvSpPr/>
          <p:nvPr/>
        </p:nvSpPr>
        <p:spPr>
          <a:xfrm>
            <a:off x="4733924" y="200023"/>
            <a:ext cx="2707006" cy="19888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10800"/>
                </a:lnTo>
                <a:lnTo>
                  <a:pt x="0" y="21600"/>
                </a:lnTo>
                <a:lnTo>
                  <a:pt x="21600" y="1080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xmlns="" id="{A2A6FDFB-46FD-4D32-A054-BC9C55F6A0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7500" y="0"/>
            <a:ext cx="4213225" cy="31369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xmlns="" id="{C1F0D0AA-12EA-49AC-BF55-4B2556467E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7500" y="3254847"/>
            <a:ext cx="4213225" cy="1139828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21" name="Date Placeholder 3">
            <a:extLst>
              <a:ext uri="{FF2B5EF4-FFF2-40B4-BE49-F238E27FC236}">
                <a16:creationId xmlns:a16="http://schemas.microsoft.com/office/drawing/2014/main" xmlns="" id="{D611355A-2485-4AA5-91FA-EA5F3157B7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Date</a:t>
            </a:r>
          </a:p>
        </p:txBody>
      </p:sp>
      <p:sp>
        <p:nvSpPr>
          <p:cNvPr id="23" name="Footer Placeholder 4">
            <a:extLst>
              <a:ext uri="{FF2B5EF4-FFF2-40B4-BE49-F238E27FC236}">
                <a16:creationId xmlns:a16="http://schemas.microsoft.com/office/drawing/2014/main" xmlns="" id="{64A10338-DE30-4CA9-A21B-D50D6579B1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xmlns="" id="{49D5EB62-2B81-475B-92EC-DEB93DC3B2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72B7600-67E3-4D97-B453-880E2742B98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706071266"/>
      </p:ext>
    </p:extLst>
  </p:cSld>
  <p:clrMapOvr>
    <a:masterClrMapping/>
  </p:clrMapOvr>
  <p:transition>
    <p:push dir="d"/>
    <p:sndAc>
      <p:stSnd>
        <p:snd r:embed="rId1" name="chimes.wav" builtIn="1"/>
      </p:stSnd>
    </p:sndAc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">
            <a:extLst>
              <a:ext uri="{FF2B5EF4-FFF2-40B4-BE49-F238E27FC236}">
                <a16:creationId xmlns:a16="http://schemas.microsoft.com/office/drawing/2014/main" xmlns="" id="{E6C76B10-3427-2846-862F-DDCBB402F425}"/>
              </a:ext>
            </a:extLst>
          </p:cNvPr>
          <p:cNvSpPr/>
          <p:nvPr/>
        </p:nvSpPr>
        <p:spPr>
          <a:xfrm>
            <a:off x="1649732" y="1"/>
            <a:ext cx="10542270" cy="6858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14248" y="21600"/>
                </a:lnTo>
                <a:lnTo>
                  <a:pt x="21600" y="17442"/>
                </a:lnTo>
                <a:lnTo>
                  <a:pt x="21600" y="0"/>
                </a:lnTo>
                <a:lnTo>
                  <a:pt x="6624" y="0"/>
                </a:lnTo>
                <a:lnTo>
                  <a:pt x="0" y="3750"/>
                </a:ln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" name="Shape">
            <a:extLst>
              <a:ext uri="{FF2B5EF4-FFF2-40B4-BE49-F238E27FC236}">
                <a16:creationId xmlns:a16="http://schemas.microsoft.com/office/drawing/2014/main" xmlns="" id="{1C068D25-31BD-4449-A8DC-05375544284E}"/>
              </a:ext>
            </a:extLst>
          </p:cNvPr>
          <p:cNvSpPr/>
          <p:nvPr/>
        </p:nvSpPr>
        <p:spPr>
          <a:xfrm>
            <a:off x="297180" y="200026"/>
            <a:ext cx="2707958" cy="19888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10800"/>
                </a:lnTo>
                <a:lnTo>
                  <a:pt x="0" y="21600"/>
                </a:lnTo>
                <a:lnTo>
                  <a:pt x="21600" y="10800"/>
                </a:lnTo>
                <a:close/>
              </a:path>
            </a:pathLst>
          </a:custGeom>
          <a:solidFill>
            <a:schemeClr val="accent5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xmlns="" id="{0D08B00A-9A13-4AB1-A72D-2F499BA2EB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2800" y="365125"/>
            <a:ext cx="80010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xmlns="" id="{489DC5E6-DDCD-4B67-B47F-0BD6C54B83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1816" y="1825625"/>
            <a:ext cx="9531984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9" name="Date Placeholder 3">
            <a:extLst>
              <a:ext uri="{FF2B5EF4-FFF2-40B4-BE49-F238E27FC236}">
                <a16:creationId xmlns:a16="http://schemas.microsoft.com/office/drawing/2014/main" xmlns="" id="{768C53B7-7FCD-400A-9752-7BFFD8BB3D7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821816" y="6356350"/>
            <a:ext cx="2743200" cy="365125"/>
          </a:xfrm>
        </p:spPr>
        <p:txBody>
          <a:bodyPr/>
          <a:lstStyle/>
          <a:p>
            <a:r>
              <a:rPr lang="en-US" dirty="0"/>
              <a:t>Date</a:t>
            </a:r>
          </a:p>
        </p:txBody>
      </p:sp>
      <p:sp>
        <p:nvSpPr>
          <p:cNvPr id="20" name="Footer Placeholder 4">
            <a:extLst>
              <a:ext uri="{FF2B5EF4-FFF2-40B4-BE49-F238E27FC236}">
                <a16:creationId xmlns:a16="http://schemas.microsoft.com/office/drawing/2014/main" xmlns="" id="{10C428BE-FED7-45A5-9425-7445C51F35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737100" y="6356350"/>
            <a:ext cx="3416300" cy="365125"/>
          </a:xfrm>
        </p:spPr>
        <p:txBody>
          <a:bodyPr/>
          <a:lstStyle/>
          <a:p>
            <a:r>
              <a:rPr lang="en-US" dirty="0"/>
              <a:t>Your Footer Here</a:t>
            </a: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xmlns="" id="{18FDE52B-46E4-490F-8D9A-1A96457A3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72B7600-67E3-4D97-B453-880E2742B98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605757336"/>
      </p:ext>
    </p:extLst>
  </p:cSld>
  <p:clrMapOvr>
    <a:masterClrMapping/>
  </p:clrMapOvr>
  <p:transition>
    <p:push dir="d"/>
    <p:sndAc>
      <p:stSnd>
        <p:snd r:embed="rId1" name="chimes.wav" builtIn="1"/>
      </p:stSnd>
    </p:sndAc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">
            <a:extLst>
              <a:ext uri="{FF2B5EF4-FFF2-40B4-BE49-F238E27FC236}">
                <a16:creationId xmlns:a16="http://schemas.microsoft.com/office/drawing/2014/main" xmlns="" id="{E1E0C7A5-F566-1C4A-A8E9-BBC613CBBDC1}"/>
              </a:ext>
            </a:extLst>
          </p:cNvPr>
          <p:cNvSpPr/>
          <p:nvPr/>
        </p:nvSpPr>
        <p:spPr>
          <a:xfrm>
            <a:off x="9667617" y="4866825"/>
            <a:ext cx="2524383" cy="18546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10800"/>
                </a:lnTo>
                <a:lnTo>
                  <a:pt x="0" y="21600"/>
                </a:lnTo>
                <a:lnTo>
                  <a:pt x="21600" y="10800"/>
                </a:ln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" name="Shape">
            <a:extLst>
              <a:ext uri="{FF2B5EF4-FFF2-40B4-BE49-F238E27FC236}">
                <a16:creationId xmlns:a16="http://schemas.microsoft.com/office/drawing/2014/main" xmlns="" id="{151F7FF6-3933-C546-BF45-813A4C967F87}"/>
              </a:ext>
            </a:extLst>
          </p:cNvPr>
          <p:cNvSpPr/>
          <p:nvPr/>
        </p:nvSpPr>
        <p:spPr>
          <a:xfrm>
            <a:off x="10475030" y="4529294"/>
            <a:ext cx="1716970" cy="12613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10800"/>
                </a:lnTo>
                <a:lnTo>
                  <a:pt x="0" y="21600"/>
                </a:lnTo>
                <a:lnTo>
                  <a:pt x="21600" y="1080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xmlns="" id="{08888851-8419-4D40-B1E3-9D279F24C7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xmlns="" id="{9CCD0F33-6122-4DA2-AA9D-CA48CEFB92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9" name="Date Placeholder 3">
            <a:extLst>
              <a:ext uri="{FF2B5EF4-FFF2-40B4-BE49-F238E27FC236}">
                <a16:creationId xmlns:a16="http://schemas.microsoft.com/office/drawing/2014/main" xmlns="" id="{7A8A3FA1-377F-4383-B7E8-14D9409AF64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Date</a:t>
            </a:r>
          </a:p>
        </p:txBody>
      </p:sp>
      <p:sp>
        <p:nvSpPr>
          <p:cNvPr id="20" name="Footer Placeholder 4">
            <a:extLst>
              <a:ext uri="{FF2B5EF4-FFF2-40B4-BE49-F238E27FC236}">
                <a16:creationId xmlns:a16="http://schemas.microsoft.com/office/drawing/2014/main" xmlns="" id="{566F5CF8-699B-4A09-9AD0-718B0175E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xmlns="" id="{7C55771C-35B2-4842-A572-EEE14A727D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72B7600-67E3-4D97-B453-880E2742B98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253473347"/>
      </p:ext>
    </p:extLst>
  </p:cSld>
  <p:clrMapOvr>
    <a:masterClrMapping/>
  </p:clrMapOvr>
  <p:transition>
    <p:push dir="d"/>
    <p:sndAc>
      <p:stSnd>
        <p:snd r:embed="rId1" name="chimes.wav" builtIn="1"/>
      </p:stSnd>
    </p:sndAc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xmlns="" id="{13B62F36-7197-4C4F-B31F-93D2B3EA930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676197" y="0"/>
            <a:ext cx="4515803" cy="6858000"/>
          </a:xfrm>
          <a:custGeom>
            <a:avLst/>
            <a:gdLst>
              <a:gd name="connsiteX0" fmla="*/ 4515803 w 4515803"/>
              <a:gd name="connsiteY0" fmla="*/ 0 h 6858000"/>
              <a:gd name="connsiteX1" fmla="*/ 4515803 w 4515803"/>
              <a:gd name="connsiteY1" fmla="*/ 6858000 h 6858000"/>
              <a:gd name="connsiteX2" fmla="*/ 0 w 4515803"/>
              <a:gd name="connsiteY2" fmla="*/ 6858000 h 6858000"/>
              <a:gd name="connsiteX3" fmla="*/ 0 w 4515803"/>
              <a:gd name="connsiteY3" fmla="*/ 165925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15803" h="6858000">
                <a:moveTo>
                  <a:pt x="4515803" y="0"/>
                </a:moveTo>
                <a:lnTo>
                  <a:pt x="4515803" y="6858000"/>
                </a:lnTo>
                <a:lnTo>
                  <a:pt x="0" y="6858000"/>
                </a:lnTo>
                <a:lnTo>
                  <a:pt x="0" y="1659255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C7E228BF-1CA5-4856-ADE1-3CF4E84759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583296"/>
            <a:ext cx="474345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xmlns="" id="{A75560DB-B208-41C1-AC26-ACACF8AE7C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463021"/>
            <a:ext cx="474345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DFEC6B85-2D6C-4E54-AFB1-FC9C8C5BCC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81500" y="6356350"/>
            <a:ext cx="3134580" cy="365125"/>
          </a:xfrm>
        </p:spPr>
        <p:txBody>
          <a:bodyPr/>
          <a:lstStyle/>
          <a:p>
            <a:r>
              <a:rPr lang="en-US"/>
              <a:t>Your Footer Here</a:t>
            </a:r>
          </a:p>
        </p:txBody>
      </p:sp>
    </p:spTree>
    <p:extLst>
      <p:ext uri="{BB962C8B-B14F-4D97-AF65-F5344CB8AC3E}">
        <p14:creationId xmlns:p14="http://schemas.microsoft.com/office/powerpoint/2010/main" xmlns="" val="2092352325"/>
      </p:ext>
    </p:extLst>
  </p:cSld>
  <p:clrMapOvr>
    <a:masterClrMapping/>
  </p:clrMapOvr>
  <p:transition>
    <p:push dir="d"/>
    <p:sndAc>
      <p:stSnd>
        <p:snd r:embed="rId1" name="chimes.wav" builtIn="1"/>
      </p:stSnd>
    </p:sndAc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xmlns="" id="{CB66791A-941A-4A45-B9E2-9C36E7D1D65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65238" y="1193800"/>
            <a:ext cx="10926762" cy="5664200"/>
          </a:xfrm>
          <a:custGeom>
            <a:avLst/>
            <a:gdLst>
              <a:gd name="connsiteX0" fmla="*/ 10345529 w 10926762"/>
              <a:gd name="connsiteY0" fmla="*/ 0 h 5664200"/>
              <a:gd name="connsiteX1" fmla="*/ 10926762 w 10926762"/>
              <a:gd name="connsiteY1" fmla="*/ 0 h 5664200"/>
              <a:gd name="connsiteX2" fmla="*/ 10926762 w 10926762"/>
              <a:gd name="connsiteY2" fmla="*/ 3798604 h 5664200"/>
              <a:gd name="connsiteX3" fmla="*/ 5845656 w 10926762"/>
              <a:gd name="connsiteY3" fmla="*/ 5664200 h 5664200"/>
              <a:gd name="connsiteX4" fmla="*/ 0 w 10926762"/>
              <a:gd name="connsiteY4" fmla="*/ 5664200 h 5664200"/>
              <a:gd name="connsiteX5" fmla="*/ 0 w 10926762"/>
              <a:gd name="connsiteY5" fmla="*/ 3798476 h 5664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926762" h="5664200">
                <a:moveTo>
                  <a:pt x="10345529" y="0"/>
                </a:moveTo>
                <a:lnTo>
                  <a:pt x="10926762" y="0"/>
                </a:lnTo>
                <a:lnTo>
                  <a:pt x="10926762" y="3798604"/>
                </a:lnTo>
                <a:lnTo>
                  <a:pt x="5845656" y="5664200"/>
                </a:lnTo>
                <a:lnTo>
                  <a:pt x="0" y="5664200"/>
                </a:lnTo>
                <a:lnTo>
                  <a:pt x="0" y="3798476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74985E82-8BBB-4140-ADE7-3211B76C0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503552"/>
            <a:ext cx="489585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xmlns="" id="{BE5281E8-502B-4754-B5F5-7C62E11011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3383278"/>
            <a:ext cx="3600450" cy="953406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A03F40A7-0F3F-41D6-9058-1BE8DB2708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72B7600-67E3-4D97-B453-880E2742B98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1462516"/>
      </p:ext>
    </p:extLst>
  </p:cSld>
  <p:clrMapOvr>
    <a:masterClrMapping/>
  </p:clrMapOvr>
  <p:transition>
    <p:push dir="d"/>
    <p:sndAc>
      <p:stSnd>
        <p:snd r:embed="rId1" name="chimes.wav" builtIn="1"/>
      </p:stSnd>
    </p:sndAc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">
            <a:extLst>
              <a:ext uri="{FF2B5EF4-FFF2-40B4-BE49-F238E27FC236}">
                <a16:creationId xmlns:a16="http://schemas.microsoft.com/office/drawing/2014/main" xmlns="" id="{7F8A8E13-C943-1F49-9B74-5A1BD87FA06E}"/>
              </a:ext>
            </a:extLst>
          </p:cNvPr>
          <p:cNvSpPr/>
          <p:nvPr/>
        </p:nvSpPr>
        <p:spPr>
          <a:xfrm>
            <a:off x="561843" y="1"/>
            <a:ext cx="10539796" cy="52870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5750"/>
                </a:lnTo>
                <a:lnTo>
                  <a:pt x="21600" y="0"/>
                </a:ln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1" name="Shape">
            <a:extLst>
              <a:ext uri="{FF2B5EF4-FFF2-40B4-BE49-F238E27FC236}">
                <a16:creationId xmlns:a16="http://schemas.microsoft.com/office/drawing/2014/main" xmlns="" id="{966C4C5F-8F14-FE4D-996D-A935FF861DA7}"/>
              </a:ext>
            </a:extLst>
          </p:cNvPr>
          <p:cNvSpPr/>
          <p:nvPr/>
        </p:nvSpPr>
        <p:spPr>
          <a:xfrm>
            <a:off x="0" y="3824215"/>
            <a:ext cx="3265356" cy="23987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10796"/>
                </a:lnTo>
                <a:lnTo>
                  <a:pt x="0" y="21600"/>
                </a:lnTo>
                <a:lnTo>
                  <a:pt x="21600" y="10796"/>
                </a:lnTo>
                <a:close/>
              </a:path>
            </a:pathLst>
          </a:custGeom>
          <a:solidFill>
            <a:schemeClr val="accent5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2" name="Shape">
            <a:extLst>
              <a:ext uri="{FF2B5EF4-FFF2-40B4-BE49-F238E27FC236}">
                <a16:creationId xmlns:a16="http://schemas.microsoft.com/office/drawing/2014/main" xmlns="" id="{8C5C98B4-E7EE-5745-92E2-8F38746B9B69}"/>
              </a:ext>
            </a:extLst>
          </p:cNvPr>
          <p:cNvSpPr/>
          <p:nvPr/>
        </p:nvSpPr>
        <p:spPr>
          <a:xfrm>
            <a:off x="10351246" y="0"/>
            <a:ext cx="1840754" cy="8722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4858"/>
                </a:moveTo>
                <a:lnTo>
                  <a:pt x="0" y="21600"/>
                </a:lnTo>
                <a:lnTo>
                  <a:pt x="21600" y="4858"/>
                </a:lnTo>
                <a:lnTo>
                  <a:pt x="21600" y="0"/>
                </a:lnTo>
                <a:lnTo>
                  <a:pt x="6246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1907DC5D-4F3E-4A99-A621-6F93F3226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635000"/>
            <a:ext cx="5810250" cy="1985423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xmlns="" id="{9DA8F992-7750-4566-AB4F-B2E8F3794C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43300" y="4475163"/>
            <a:ext cx="6681334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xmlns="" id="{0FEC4993-EF72-4ADC-8D11-1EB7C940952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Date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B145FAD1-5607-4570-9675-FE26481496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265FB8DD-A34F-4C06-9929-1E68FACD4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72B7600-67E3-4D97-B453-880E2742B98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Text Placeholder 17">
            <a:extLst>
              <a:ext uri="{FF2B5EF4-FFF2-40B4-BE49-F238E27FC236}">
                <a16:creationId xmlns:a16="http://schemas.microsoft.com/office/drawing/2014/main" xmlns="" id="{A537F86F-E8D6-44FF-939F-7EB5A46935E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224634" y="2916428"/>
            <a:ext cx="1701800" cy="283009"/>
          </a:xfrm>
          <a:noFill/>
        </p:spPr>
        <p:txBody>
          <a:bodyPr anchor="ctr">
            <a:noAutofit/>
          </a:bodyPr>
          <a:lstStyle>
            <a:lvl1pPr marL="0" indent="0" algn="ctr">
              <a:buNone/>
              <a:defRPr sz="1200"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7" name="Text Placeholder 17">
            <a:extLst>
              <a:ext uri="{FF2B5EF4-FFF2-40B4-BE49-F238E27FC236}">
                <a16:creationId xmlns:a16="http://schemas.microsoft.com/office/drawing/2014/main" xmlns="" id="{17C97F11-0CC0-4E01-8422-61438304329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224634" y="3201578"/>
            <a:ext cx="1701800" cy="283009"/>
          </a:xfrm>
          <a:noFill/>
        </p:spPr>
        <p:txBody>
          <a:bodyPr anchor="ctr">
            <a:noAutofit/>
          </a:bodyPr>
          <a:lstStyle>
            <a:lvl1pPr marL="0" indent="0" algn="ctr">
              <a:buNone/>
              <a:defRPr sz="1200"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Mobile / email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322609FE-C556-4394-9CD9-CACD20BC726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224634" y="3486658"/>
            <a:ext cx="1701800" cy="283009"/>
          </a:xfrm>
          <a:noFill/>
        </p:spPr>
        <p:txBody>
          <a:bodyPr anchor="ctr">
            <a:noAutofit/>
          </a:bodyPr>
          <a:lstStyle>
            <a:lvl1pPr marL="0" indent="0" algn="ctr">
              <a:buNone/>
              <a:defRPr sz="1200"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Company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xmlns="" id="{1BF3ADC3-093A-2043-BBC3-4248FBBB99A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573239" y="19047"/>
            <a:ext cx="2618761" cy="3199649"/>
          </a:xfrm>
          <a:custGeom>
            <a:avLst/>
            <a:gdLst>
              <a:gd name="connsiteX0" fmla="*/ 2618761 w 2618761"/>
              <a:gd name="connsiteY0" fmla="*/ 0 h 3199649"/>
              <a:gd name="connsiteX1" fmla="*/ 2618761 w 2618761"/>
              <a:gd name="connsiteY1" fmla="*/ 2237829 h 3199649"/>
              <a:gd name="connsiteX2" fmla="*/ 0 w 2618761"/>
              <a:gd name="connsiteY2" fmla="*/ 3199649 h 3199649"/>
              <a:gd name="connsiteX3" fmla="*/ 0 w 2618761"/>
              <a:gd name="connsiteY3" fmla="*/ 961821 h 3199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18761" h="3199649">
                <a:moveTo>
                  <a:pt x="2618761" y="0"/>
                </a:moveTo>
                <a:lnTo>
                  <a:pt x="2618761" y="2237829"/>
                </a:lnTo>
                <a:lnTo>
                  <a:pt x="0" y="3199649"/>
                </a:lnTo>
                <a:lnTo>
                  <a:pt x="0" y="961821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155828307"/>
      </p:ext>
    </p:extLst>
  </p:cSld>
  <p:clrMapOvr>
    <a:masterClrMapping/>
  </p:clrMapOvr>
  <p:transition>
    <p:push dir="d"/>
    <p:sndAc>
      <p:stSnd>
        <p:snd r:embed="rId1" name="chimes.wav" builtIn="1"/>
      </p:stSnd>
    </p:sndAc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and Typograp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CC897C59-303D-43EB-830D-58B293D336AC}"/>
              </a:ext>
            </a:extLst>
          </p:cNvPr>
          <p:cNvGrpSpPr/>
          <p:nvPr userDrawn="1"/>
        </p:nvGrpSpPr>
        <p:grpSpPr>
          <a:xfrm>
            <a:off x="838199" y="1830763"/>
            <a:ext cx="10515602" cy="1741127"/>
            <a:chOff x="838199" y="1830763"/>
            <a:chExt cx="10515602" cy="1741127"/>
          </a:xfrm>
        </p:grpSpPr>
        <p:sp>
          <p:nvSpPr>
            <p:cNvPr id="175" name="Rectangle 174">
              <a:extLst>
                <a:ext uri="{FF2B5EF4-FFF2-40B4-BE49-F238E27FC236}">
                  <a16:creationId xmlns:a16="http://schemas.microsoft.com/office/drawing/2014/main" xmlns="" id="{4460574F-0FFA-4AF4-9268-D077C9C57D58}"/>
                </a:ext>
              </a:extLst>
            </p:cNvPr>
            <p:cNvSpPr/>
            <p:nvPr userDrawn="1"/>
          </p:nvSpPr>
          <p:spPr>
            <a:xfrm>
              <a:off x="838199" y="1830763"/>
              <a:ext cx="894312" cy="1741127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74" name="Rectangle 173">
              <a:extLst>
                <a:ext uri="{FF2B5EF4-FFF2-40B4-BE49-F238E27FC236}">
                  <a16:creationId xmlns:a16="http://schemas.microsoft.com/office/drawing/2014/main" xmlns="" id="{E9AEC03B-EFBC-451C-9889-555B420B787B}"/>
                </a:ext>
              </a:extLst>
            </p:cNvPr>
            <p:cNvSpPr/>
            <p:nvPr userDrawn="1"/>
          </p:nvSpPr>
          <p:spPr>
            <a:xfrm>
              <a:off x="838199" y="1830763"/>
              <a:ext cx="894312" cy="1551307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73" name="Rectangle 172">
              <a:extLst>
                <a:ext uri="{FF2B5EF4-FFF2-40B4-BE49-F238E27FC236}">
                  <a16:creationId xmlns:a16="http://schemas.microsoft.com/office/drawing/2014/main" xmlns="" id="{12504A8F-A26B-43AF-BF89-2621FF0CE3CD}"/>
                </a:ext>
              </a:extLst>
            </p:cNvPr>
            <p:cNvSpPr/>
            <p:nvPr userDrawn="1"/>
          </p:nvSpPr>
          <p:spPr>
            <a:xfrm>
              <a:off x="838199" y="1830763"/>
              <a:ext cx="894312" cy="136148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72" name="Rectangle 171">
              <a:extLst>
                <a:ext uri="{FF2B5EF4-FFF2-40B4-BE49-F238E27FC236}">
                  <a16:creationId xmlns:a16="http://schemas.microsoft.com/office/drawing/2014/main" xmlns="" id="{F7726C56-B942-4400-8CE0-069969802448}"/>
                </a:ext>
              </a:extLst>
            </p:cNvPr>
            <p:cNvSpPr/>
            <p:nvPr userDrawn="1"/>
          </p:nvSpPr>
          <p:spPr>
            <a:xfrm>
              <a:off x="838199" y="1830763"/>
              <a:ext cx="894312" cy="117166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71" name="Rectangle 170">
              <a:extLst>
                <a:ext uri="{FF2B5EF4-FFF2-40B4-BE49-F238E27FC236}">
                  <a16:creationId xmlns:a16="http://schemas.microsoft.com/office/drawing/2014/main" xmlns="" id="{DAE760DB-698E-4688-BBAF-49FD684C7AFD}"/>
                </a:ext>
              </a:extLst>
            </p:cNvPr>
            <p:cNvSpPr/>
            <p:nvPr userDrawn="1"/>
          </p:nvSpPr>
          <p:spPr>
            <a:xfrm>
              <a:off x="838199" y="1830763"/>
              <a:ext cx="894312" cy="98184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xmlns="" id="{72A9A194-717A-430D-B418-44C0B8F1A4C3}"/>
                </a:ext>
              </a:extLst>
            </p:cNvPr>
            <p:cNvSpPr/>
            <p:nvPr userDrawn="1"/>
          </p:nvSpPr>
          <p:spPr>
            <a:xfrm>
              <a:off x="838200" y="1830763"/>
              <a:ext cx="894312" cy="7882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xmlns="" id="{E915F52A-A44F-4FB1-A1A1-1A513475EFE8}"/>
                </a:ext>
              </a:extLst>
            </p:cNvPr>
            <p:cNvSpPr/>
            <p:nvPr userDrawn="1"/>
          </p:nvSpPr>
          <p:spPr>
            <a:xfrm>
              <a:off x="1907231" y="1830763"/>
              <a:ext cx="894312" cy="1741127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80" name="Rectangle 179">
              <a:extLst>
                <a:ext uri="{FF2B5EF4-FFF2-40B4-BE49-F238E27FC236}">
                  <a16:creationId xmlns:a16="http://schemas.microsoft.com/office/drawing/2014/main" xmlns="" id="{6034C492-58E9-4550-B83D-E33D2B2217E6}"/>
                </a:ext>
              </a:extLst>
            </p:cNvPr>
            <p:cNvSpPr/>
            <p:nvPr userDrawn="1"/>
          </p:nvSpPr>
          <p:spPr>
            <a:xfrm>
              <a:off x="1907231" y="1830763"/>
              <a:ext cx="894312" cy="1551307"/>
            </a:xfrm>
            <a:prstGeom prst="rect">
              <a:avLst/>
            </a:prstGeom>
            <a:solidFill>
              <a:schemeClr val="tx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81" name="Rectangle 180">
              <a:extLst>
                <a:ext uri="{FF2B5EF4-FFF2-40B4-BE49-F238E27FC236}">
                  <a16:creationId xmlns:a16="http://schemas.microsoft.com/office/drawing/2014/main" xmlns="" id="{F92FB454-2844-432A-897E-609CA7D5AB13}"/>
                </a:ext>
              </a:extLst>
            </p:cNvPr>
            <p:cNvSpPr/>
            <p:nvPr userDrawn="1"/>
          </p:nvSpPr>
          <p:spPr>
            <a:xfrm>
              <a:off x="1907231" y="1830763"/>
              <a:ext cx="894312" cy="1361486"/>
            </a:xfrm>
            <a:prstGeom prst="rect">
              <a:avLst/>
            </a:prstGeom>
            <a:solidFill>
              <a:schemeClr val="tx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xmlns="" id="{DFE585D9-1B79-4D2C-BE24-8DD53BF2D43D}"/>
                </a:ext>
              </a:extLst>
            </p:cNvPr>
            <p:cNvSpPr/>
            <p:nvPr userDrawn="1"/>
          </p:nvSpPr>
          <p:spPr>
            <a:xfrm>
              <a:off x="1907231" y="1830763"/>
              <a:ext cx="894312" cy="1171666"/>
            </a:xfrm>
            <a:prstGeom prst="rect">
              <a:avLst/>
            </a:prstGeom>
            <a:solidFill>
              <a:schemeClr val="tx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83" name="Rectangle 182">
              <a:extLst>
                <a:ext uri="{FF2B5EF4-FFF2-40B4-BE49-F238E27FC236}">
                  <a16:creationId xmlns:a16="http://schemas.microsoft.com/office/drawing/2014/main" xmlns="" id="{7CA650B9-D80A-4F55-849B-9B9229BAB7AB}"/>
                </a:ext>
              </a:extLst>
            </p:cNvPr>
            <p:cNvSpPr/>
            <p:nvPr userDrawn="1"/>
          </p:nvSpPr>
          <p:spPr>
            <a:xfrm>
              <a:off x="1907231" y="1830763"/>
              <a:ext cx="894312" cy="98184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84" name="Rectangle 183">
              <a:extLst>
                <a:ext uri="{FF2B5EF4-FFF2-40B4-BE49-F238E27FC236}">
                  <a16:creationId xmlns:a16="http://schemas.microsoft.com/office/drawing/2014/main" xmlns="" id="{212A3E8F-2036-4425-950A-9DDCE99E48E2}"/>
                </a:ext>
              </a:extLst>
            </p:cNvPr>
            <p:cNvSpPr/>
            <p:nvPr userDrawn="1"/>
          </p:nvSpPr>
          <p:spPr>
            <a:xfrm>
              <a:off x="1907232" y="1830763"/>
              <a:ext cx="894312" cy="78825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86" name="Rectangle 185">
              <a:extLst>
                <a:ext uri="{FF2B5EF4-FFF2-40B4-BE49-F238E27FC236}">
                  <a16:creationId xmlns:a16="http://schemas.microsoft.com/office/drawing/2014/main" xmlns="" id="{F8D77422-E1EF-442A-B883-288DFB42AC7A}"/>
                </a:ext>
              </a:extLst>
            </p:cNvPr>
            <p:cNvSpPr/>
            <p:nvPr userDrawn="1"/>
          </p:nvSpPr>
          <p:spPr>
            <a:xfrm>
              <a:off x="2976263" y="1830763"/>
              <a:ext cx="894312" cy="1741127"/>
            </a:xfrm>
            <a:prstGeom prst="rect">
              <a:avLst/>
            </a:prstGeom>
            <a:solidFill>
              <a:schemeClr val="bg2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87" name="Rectangle 186">
              <a:extLst>
                <a:ext uri="{FF2B5EF4-FFF2-40B4-BE49-F238E27FC236}">
                  <a16:creationId xmlns:a16="http://schemas.microsoft.com/office/drawing/2014/main" xmlns="" id="{F5A5458A-8CAB-46ED-A597-7A9BC874E064}"/>
                </a:ext>
              </a:extLst>
            </p:cNvPr>
            <p:cNvSpPr/>
            <p:nvPr userDrawn="1"/>
          </p:nvSpPr>
          <p:spPr>
            <a:xfrm>
              <a:off x="2976263" y="1830763"/>
              <a:ext cx="894312" cy="1551307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88" name="Rectangle 187">
              <a:extLst>
                <a:ext uri="{FF2B5EF4-FFF2-40B4-BE49-F238E27FC236}">
                  <a16:creationId xmlns:a16="http://schemas.microsoft.com/office/drawing/2014/main" xmlns="" id="{129FB0AE-0FE9-4E47-89E1-28A56DFEFD44}"/>
                </a:ext>
              </a:extLst>
            </p:cNvPr>
            <p:cNvSpPr/>
            <p:nvPr userDrawn="1"/>
          </p:nvSpPr>
          <p:spPr>
            <a:xfrm>
              <a:off x="2976263" y="1830763"/>
              <a:ext cx="894312" cy="1361486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xmlns="" id="{8DCBA888-FF6F-4E0D-AD60-DA0D78CD05D1}"/>
                </a:ext>
              </a:extLst>
            </p:cNvPr>
            <p:cNvSpPr/>
            <p:nvPr userDrawn="1"/>
          </p:nvSpPr>
          <p:spPr>
            <a:xfrm>
              <a:off x="2976263" y="1830763"/>
              <a:ext cx="894312" cy="1171666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90" name="Rectangle 189">
              <a:extLst>
                <a:ext uri="{FF2B5EF4-FFF2-40B4-BE49-F238E27FC236}">
                  <a16:creationId xmlns:a16="http://schemas.microsoft.com/office/drawing/2014/main" xmlns="" id="{F9271256-F951-4086-8A3B-C91C2291A176}"/>
                </a:ext>
              </a:extLst>
            </p:cNvPr>
            <p:cNvSpPr/>
            <p:nvPr userDrawn="1"/>
          </p:nvSpPr>
          <p:spPr>
            <a:xfrm>
              <a:off x="2976263" y="1830763"/>
              <a:ext cx="894312" cy="981846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91" name="Rectangle 190">
              <a:extLst>
                <a:ext uri="{FF2B5EF4-FFF2-40B4-BE49-F238E27FC236}">
                  <a16:creationId xmlns:a16="http://schemas.microsoft.com/office/drawing/2014/main" xmlns="" id="{27D18AA1-C449-4778-A01C-5FEFF6D4B6F0}"/>
                </a:ext>
              </a:extLst>
            </p:cNvPr>
            <p:cNvSpPr/>
            <p:nvPr userDrawn="1"/>
          </p:nvSpPr>
          <p:spPr>
            <a:xfrm>
              <a:off x="2976264" y="1830763"/>
              <a:ext cx="894312" cy="7882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93" name="Rectangle 192">
              <a:extLst>
                <a:ext uri="{FF2B5EF4-FFF2-40B4-BE49-F238E27FC236}">
                  <a16:creationId xmlns:a16="http://schemas.microsoft.com/office/drawing/2014/main" xmlns="" id="{507DEC82-2EA5-41B4-BBE2-03D513A6990F}"/>
                </a:ext>
              </a:extLst>
            </p:cNvPr>
            <p:cNvSpPr/>
            <p:nvPr userDrawn="1"/>
          </p:nvSpPr>
          <p:spPr>
            <a:xfrm>
              <a:off x="4045295" y="1830763"/>
              <a:ext cx="894312" cy="1741127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94" name="Rectangle 193">
              <a:extLst>
                <a:ext uri="{FF2B5EF4-FFF2-40B4-BE49-F238E27FC236}">
                  <a16:creationId xmlns:a16="http://schemas.microsoft.com/office/drawing/2014/main" xmlns="" id="{CC3C8386-1A37-4F90-9D5F-F552F6BD3D6B}"/>
                </a:ext>
              </a:extLst>
            </p:cNvPr>
            <p:cNvSpPr/>
            <p:nvPr userDrawn="1"/>
          </p:nvSpPr>
          <p:spPr>
            <a:xfrm>
              <a:off x="4045295" y="1830763"/>
              <a:ext cx="894312" cy="1551307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95" name="Rectangle 194">
              <a:extLst>
                <a:ext uri="{FF2B5EF4-FFF2-40B4-BE49-F238E27FC236}">
                  <a16:creationId xmlns:a16="http://schemas.microsoft.com/office/drawing/2014/main" xmlns="" id="{20C96B97-602D-4FB6-83FA-5F537C10D957}"/>
                </a:ext>
              </a:extLst>
            </p:cNvPr>
            <p:cNvSpPr/>
            <p:nvPr userDrawn="1"/>
          </p:nvSpPr>
          <p:spPr>
            <a:xfrm>
              <a:off x="4045295" y="1830763"/>
              <a:ext cx="894312" cy="1361486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96" name="Rectangle 195">
              <a:extLst>
                <a:ext uri="{FF2B5EF4-FFF2-40B4-BE49-F238E27FC236}">
                  <a16:creationId xmlns:a16="http://schemas.microsoft.com/office/drawing/2014/main" xmlns="" id="{C78EB1C9-B967-4BCF-BA1F-F62AD5830A83}"/>
                </a:ext>
              </a:extLst>
            </p:cNvPr>
            <p:cNvSpPr/>
            <p:nvPr userDrawn="1"/>
          </p:nvSpPr>
          <p:spPr>
            <a:xfrm>
              <a:off x="4045295" y="1830763"/>
              <a:ext cx="894312" cy="1171666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97" name="Rectangle 196">
              <a:extLst>
                <a:ext uri="{FF2B5EF4-FFF2-40B4-BE49-F238E27FC236}">
                  <a16:creationId xmlns:a16="http://schemas.microsoft.com/office/drawing/2014/main" xmlns="" id="{530AF99D-4A64-462C-8DC1-2AFD50700E78}"/>
                </a:ext>
              </a:extLst>
            </p:cNvPr>
            <p:cNvSpPr/>
            <p:nvPr userDrawn="1"/>
          </p:nvSpPr>
          <p:spPr>
            <a:xfrm>
              <a:off x="4045295" y="1830763"/>
              <a:ext cx="894312" cy="981846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98" name="Rectangle 197">
              <a:extLst>
                <a:ext uri="{FF2B5EF4-FFF2-40B4-BE49-F238E27FC236}">
                  <a16:creationId xmlns:a16="http://schemas.microsoft.com/office/drawing/2014/main" xmlns="" id="{251EE8AC-B14F-4016-B318-3215BFA74576}"/>
                </a:ext>
              </a:extLst>
            </p:cNvPr>
            <p:cNvSpPr/>
            <p:nvPr userDrawn="1"/>
          </p:nvSpPr>
          <p:spPr>
            <a:xfrm>
              <a:off x="4045296" y="1830763"/>
              <a:ext cx="894312" cy="78825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00" name="Rectangle 199">
              <a:extLst>
                <a:ext uri="{FF2B5EF4-FFF2-40B4-BE49-F238E27FC236}">
                  <a16:creationId xmlns:a16="http://schemas.microsoft.com/office/drawing/2014/main" xmlns="" id="{DB3EFE93-C789-4C06-AE63-48F21F3F0562}"/>
                </a:ext>
              </a:extLst>
            </p:cNvPr>
            <p:cNvSpPr/>
            <p:nvPr userDrawn="1"/>
          </p:nvSpPr>
          <p:spPr>
            <a:xfrm>
              <a:off x="5114327" y="1830763"/>
              <a:ext cx="894312" cy="1741127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01" name="Rectangle 200">
              <a:extLst>
                <a:ext uri="{FF2B5EF4-FFF2-40B4-BE49-F238E27FC236}">
                  <a16:creationId xmlns:a16="http://schemas.microsoft.com/office/drawing/2014/main" xmlns="" id="{C159A26F-3E35-43ED-9527-94575D015CF9}"/>
                </a:ext>
              </a:extLst>
            </p:cNvPr>
            <p:cNvSpPr/>
            <p:nvPr userDrawn="1"/>
          </p:nvSpPr>
          <p:spPr>
            <a:xfrm>
              <a:off x="5114327" y="1830763"/>
              <a:ext cx="894312" cy="1551307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02" name="Rectangle 201">
              <a:extLst>
                <a:ext uri="{FF2B5EF4-FFF2-40B4-BE49-F238E27FC236}">
                  <a16:creationId xmlns:a16="http://schemas.microsoft.com/office/drawing/2014/main" xmlns="" id="{197FEBE6-4234-4233-9AAC-C966B38A457C}"/>
                </a:ext>
              </a:extLst>
            </p:cNvPr>
            <p:cNvSpPr/>
            <p:nvPr userDrawn="1"/>
          </p:nvSpPr>
          <p:spPr>
            <a:xfrm>
              <a:off x="5114327" y="1830763"/>
              <a:ext cx="894312" cy="136148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03" name="Rectangle 202">
              <a:extLst>
                <a:ext uri="{FF2B5EF4-FFF2-40B4-BE49-F238E27FC236}">
                  <a16:creationId xmlns:a16="http://schemas.microsoft.com/office/drawing/2014/main" xmlns="" id="{4A6CCAEB-B0B2-4918-BF93-14B428F71030}"/>
                </a:ext>
              </a:extLst>
            </p:cNvPr>
            <p:cNvSpPr/>
            <p:nvPr userDrawn="1"/>
          </p:nvSpPr>
          <p:spPr>
            <a:xfrm>
              <a:off x="5114327" y="1830763"/>
              <a:ext cx="894312" cy="117166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04" name="Rectangle 203">
              <a:extLst>
                <a:ext uri="{FF2B5EF4-FFF2-40B4-BE49-F238E27FC236}">
                  <a16:creationId xmlns:a16="http://schemas.microsoft.com/office/drawing/2014/main" xmlns="" id="{26BAB2D9-48E2-4FD7-8266-8DA7249A311F}"/>
                </a:ext>
              </a:extLst>
            </p:cNvPr>
            <p:cNvSpPr/>
            <p:nvPr userDrawn="1"/>
          </p:nvSpPr>
          <p:spPr>
            <a:xfrm>
              <a:off x="5114327" y="1830763"/>
              <a:ext cx="894312" cy="98184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05" name="Rectangle 204">
              <a:extLst>
                <a:ext uri="{FF2B5EF4-FFF2-40B4-BE49-F238E27FC236}">
                  <a16:creationId xmlns:a16="http://schemas.microsoft.com/office/drawing/2014/main" xmlns="" id="{E373E1AE-97F0-411F-ADE1-F7FA57FDB549}"/>
                </a:ext>
              </a:extLst>
            </p:cNvPr>
            <p:cNvSpPr/>
            <p:nvPr userDrawn="1"/>
          </p:nvSpPr>
          <p:spPr>
            <a:xfrm>
              <a:off x="5114328" y="1830763"/>
              <a:ext cx="894312" cy="78825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xmlns="" id="{7980EC62-1AA7-49B9-A98C-B1AE41A8BAF7}"/>
                </a:ext>
              </a:extLst>
            </p:cNvPr>
            <p:cNvSpPr/>
            <p:nvPr userDrawn="1"/>
          </p:nvSpPr>
          <p:spPr>
            <a:xfrm>
              <a:off x="6183359" y="1830763"/>
              <a:ext cx="894312" cy="1741127"/>
            </a:xfrm>
            <a:prstGeom prst="rect">
              <a:avLst/>
            </a:prstGeom>
            <a:solidFill>
              <a:schemeClr val="accent2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08" name="Rectangle 207">
              <a:extLst>
                <a:ext uri="{FF2B5EF4-FFF2-40B4-BE49-F238E27FC236}">
                  <a16:creationId xmlns:a16="http://schemas.microsoft.com/office/drawing/2014/main" xmlns="" id="{1B940435-8801-4AE0-AF82-51785C14109F}"/>
                </a:ext>
              </a:extLst>
            </p:cNvPr>
            <p:cNvSpPr/>
            <p:nvPr userDrawn="1"/>
          </p:nvSpPr>
          <p:spPr>
            <a:xfrm>
              <a:off x="6183359" y="1830763"/>
              <a:ext cx="894312" cy="1551307"/>
            </a:xfrm>
            <a:prstGeom prst="rect">
              <a:avLst/>
            </a:prstGeom>
            <a:solidFill>
              <a:schemeClr val="accent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09" name="Rectangle 208">
              <a:extLst>
                <a:ext uri="{FF2B5EF4-FFF2-40B4-BE49-F238E27FC236}">
                  <a16:creationId xmlns:a16="http://schemas.microsoft.com/office/drawing/2014/main" xmlns="" id="{709FEA5B-55A5-4A85-90AE-A3E8181AD6B1}"/>
                </a:ext>
              </a:extLst>
            </p:cNvPr>
            <p:cNvSpPr/>
            <p:nvPr userDrawn="1"/>
          </p:nvSpPr>
          <p:spPr>
            <a:xfrm>
              <a:off x="6183359" y="1830763"/>
              <a:ext cx="894312" cy="1361486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10" name="Rectangle 209">
              <a:extLst>
                <a:ext uri="{FF2B5EF4-FFF2-40B4-BE49-F238E27FC236}">
                  <a16:creationId xmlns:a16="http://schemas.microsoft.com/office/drawing/2014/main" xmlns="" id="{AC24C165-A09C-48A0-8D30-43D9272501D0}"/>
                </a:ext>
              </a:extLst>
            </p:cNvPr>
            <p:cNvSpPr/>
            <p:nvPr userDrawn="1"/>
          </p:nvSpPr>
          <p:spPr>
            <a:xfrm>
              <a:off x="6183359" y="1830763"/>
              <a:ext cx="894312" cy="1171666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11" name="Rectangle 210">
              <a:extLst>
                <a:ext uri="{FF2B5EF4-FFF2-40B4-BE49-F238E27FC236}">
                  <a16:creationId xmlns:a16="http://schemas.microsoft.com/office/drawing/2014/main" xmlns="" id="{AF779B59-BF2E-434C-A692-81F3395A2DDC}"/>
                </a:ext>
              </a:extLst>
            </p:cNvPr>
            <p:cNvSpPr/>
            <p:nvPr userDrawn="1"/>
          </p:nvSpPr>
          <p:spPr>
            <a:xfrm>
              <a:off x="6183359" y="1830763"/>
              <a:ext cx="894312" cy="981846"/>
            </a:xfrm>
            <a:prstGeom prst="rect">
              <a:avLst/>
            </a:prstGeom>
            <a:solidFill>
              <a:schemeClr val="accent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12" name="Rectangle 211">
              <a:extLst>
                <a:ext uri="{FF2B5EF4-FFF2-40B4-BE49-F238E27FC236}">
                  <a16:creationId xmlns:a16="http://schemas.microsoft.com/office/drawing/2014/main" xmlns="" id="{72D25286-DFE7-4DB6-BC2A-849B72A1D58F}"/>
                </a:ext>
              </a:extLst>
            </p:cNvPr>
            <p:cNvSpPr/>
            <p:nvPr userDrawn="1"/>
          </p:nvSpPr>
          <p:spPr>
            <a:xfrm>
              <a:off x="6183360" y="1830763"/>
              <a:ext cx="894312" cy="78825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14" name="Rectangle 213">
              <a:extLst>
                <a:ext uri="{FF2B5EF4-FFF2-40B4-BE49-F238E27FC236}">
                  <a16:creationId xmlns:a16="http://schemas.microsoft.com/office/drawing/2014/main" xmlns="" id="{EFFFC619-3DCF-484B-936D-D1C6706967D7}"/>
                </a:ext>
              </a:extLst>
            </p:cNvPr>
            <p:cNvSpPr/>
            <p:nvPr userDrawn="1"/>
          </p:nvSpPr>
          <p:spPr>
            <a:xfrm>
              <a:off x="7252391" y="1830763"/>
              <a:ext cx="894312" cy="1741127"/>
            </a:xfrm>
            <a:prstGeom prst="rect">
              <a:avLst/>
            </a:prstGeom>
            <a:solidFill>
              <a:schemeClr val="accent3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15" name="Rectangle 214">
              <a:extLst>
                <a:ext uri="{FF2B5EF4-FFF2-40B4-BE49-F238E27FC236}">
                  <a16:creationId xmlns:a16="http://schemas.microsoft.com/office/drawing/2014/main" xmlns="" id="{C36F1647-E3A7-42C7-94DB-E22470CD7962}"/>
                </a:ext>
              </a:extLst>
            </p:cNvPr>
            <p:cNvSpPr/>
            <p:nvPr userDrawn="1"/>
          </p:nvSpPr>
          <p:spPr>
            <a:xfrm>
              <a:off x="7252391" y="1830763"/>
              <a:ext cx="894312" cy="1551307"/>
            </a:xfrm>
            <a:prstGeom prst="rect">
              <a:avLst/>
            </a:prstGeom>
            <a:solidFill>
              <a:schemeClr val="accent3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16" name="Rectangle 215">
              <a:extLst>
                <a:ext uri="{FF2B5EF4-FFF2-40B4-BE49-F238E27FC236}">
                  <a16:creationId xmlns:a16="http://schemas.microsoft.com/office/drawing/2014/main" xmlns="" id="{0812BACF-D77F-4A42-A212-538847FF9776}"/>
                </a:ext>
              </a:extLst>
            </p:cNvPr>
            <p:cNvSpPr/>
            <p:nvPr userDrawn="1"/>
          </p:nvSpPr>
          <p:spPr>
            <a:xfrm>
              <a:off x="7252391" y="1830763"/>
              <a:ext cx="894312" cy="1361486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17" name="Rectangle 216">
              <a:extLst>
                <a:ext uri="{FF2B5EF4-FFF2-40B4-BE49-F238E27FC236}">
                  <a16:creationId xmlns:a16="http://schemas.microsoft.com/office/drawing/2014/main" xmlns="" id="{63855A19-9DBA-4293-A411-6842A7DAA995}"/>
                </a:ext>
              </a:extLst>
            </p:cNvPr>
            <p:cNvSpPr/>
            <p:nvPr userDrawn="1"/>
          </p:nvSpPr>
          <p:spPr>
            <a:xfrm>
              <a:off x="7252391" y="1830763"/>
              <a:ext cx="894312" cy="1171666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18" name="Rectangle 217">
              <a:extLst>
                <a:ext uri="{FF2B5EF4-FFF2-40B4-BE49-F238E27FC236}">
                  <a16:creationId xmlns:a16="http://schemas.microsoft.com/office/drawing/2014/main" xmlns="" id="{E705E91E-E65F-4094-8904-D56C56FC5F44}"/>
                </a:ext>
              </a:extLst>
            </p:cNvPr>
            <p:cNvSpPr/>
            <p:nvPr userDrawn="1"/>
          </p:nvSpPr>
          <p:spPr>
            <a:xfrm>
              <a:off x="7252391" y="1830763"/>
              <a:ext cx="894312" cy="981846"/>
            </a:xfrm>
            <a:prstGeom prst="rect">
              <a:avLst/>
            </a:prstGeom>
            <a:solidFill>
              <a:schemeClr val="accent3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xmlns="" id="{B6DEB2ED-B6FD-4B88-90DA-9530DA2E64C9}"/>
                </a:ext>
              </a:extLst>
            </p:cNvPr>
            <p:cNvSpPr/>
            <p:nvPr userDrawn="1"/>
          </p:nvSpPr>
          <p:spPr>
            <a:xfrm>
              <a:off x="7252392" y="1830763"/>
              <a:ext cx="894312" cy="78825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21" name="Rectangle 220">
              <a:extLst>
                <a:ext uri="{FF2B5EF4-FFF2-40B4-BE49-F238E27FC236}">
                  <a16:creationId xmlns:a16="http://schemas.microsoft.com/office/drawing/2014/main" xmlns="" id="{62E667E1-7F5F-4E4F-AF63-4AB31D847AE0}"/>
                </a:ext>
              </a:extLst>
            </p:cNvPr>
            <p:cNvSpPr/>
            <p:nvPr userDrawn="1"/>
          </p:nvSpPr>
          <p:spPr>
            <a:xfrm>
              <a:off x="8321423" y="1830763"/>
              <a:ext cx="894312" cy="1741127"/>
            </a:xfrm>
            <a:prstGeom prst="rect">
              <a:avLst/>
            </a:prstGeom>
            <a:solidFill>
              <a:schemeClr val="accent4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685800">
                <a:defRPr/>
              </a:pPr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22" name="Rectangle 221">
              <a:extLst>
                <a:ext uri="{FF2B5EF4-FFF2-40B4-BE49-F238E27FC236}">
                  <a16:creationId xmlns:a16="http://schemas.microsoft.com/office/drawing/2014/main" xmlns="" id="{A9D94CA5-400D-47AE-9512-4557FBE20192}"/>
                </a:ext>
              </a:extLst>
            </p:cNvPr>
            <p:cNvSpPr/>
            <p:nvPr userDrawn="1"/>
          </p:nvSpPr>
          <p:spPr>
            <a:xfrm>
              <a:off x="8321423" y="1830763"/>
              <a:ext cx="894312" cy="1551307"/>
            </a:xfrm>
            <a:prstGeom prst="rect">
              <a:avLst/>
            </a:prstGeom>
            <a:solidFill>
              <a:schemeClr val="accent4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685800">
                <a:defRPr/>
              </a:pPr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23" name="Rectangle 222">
              <a:extLst>
                <a:ext uri="{FF2B5EF4-FFF2-40B4-BE49-F238E27FC236}">
                  <a16:creationId xmlns:a16="http://schemas.microsoft.com/office/drawing/2014/main" xmlns="" id="{1E60784B-8569-41D5-BB14-8F5DAFDCE67A}"/>
                </a:ext>
              </a:extLst>
            </p:cNvPr>
            <p:cNvSpPr/>
            <p:nvPr userDrawn="1"/>
          </p:nvSpPr>
          <p:spPr>
            <a:xfrm>
              <a:off x="8321423" y="1830763"/>
              <a:ext cx="894312" cy="1361486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685800">
                <a:defRPr/>
              </a:pPr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24" name="Rectangle 223">
              <a:extLst>
                <a:ext uri="{FF2B5EF4-FFF2-40B4-BE49-F238E27FC236}">
                  <a16:creationId xmlns:a16="http://schemas.microsoft.com/office/drawing/2014/main" xmlns="" id="{FE043B0E-D351-4B21-BB22-FF8713E0E199}"/>
                </a:ext>
              </a:extLst>
            </p:cNvPr>
            <p:cNvSpPr/>
            <p:nvPr userDrawn="1"/>
          </p:nvSpPr>
          <p:spPr>
            <a:xfrm>
              <a:off x="8321423" y="1830763"/>
              <a:ext cx="894312" cy="1171666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685800">
                <a:defRPr/>
              </a:pPr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25" name="Rectangle 224">
              <a:extLst>
                <a:ext uri="{FF2B5EF4-FFF2-40B4-BE49-F238E27FC236}">
                  <a16:creationId xmlns:a16="http://schemas.microsoft.com/office/drawing/2014/main" xmlns="" id="{D57AC92D-3891-4CC7-9301-A742653C394B}"/>
                </a:ext>
              </a:extLst>
            </p:cNvPr>
            <p:cNvSpPr/>
            <p:nvPr userDrawn="1"/>
          </p:nvSpPr>
          <p:spPr>
            <a:xfrm>
              <a:off x="8321423" y="1830763"/>
              <a:ext cx="894312" cy="981846"/>
            </a:xfrm>
            <a:prstGeom prst="rect">
              <a:avLst/>
            </a:prstGeom>
            <a:solidFill>
              <a:schemeClr val="accent4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26" name="Rectangle 225">
              <a:extLst>
                <a:ext uri="{FF2B5EF4-FFF2-40B4-BE49-F238E27FC236}">
                  <a16:creationId xmlns:a16="http://schemas.microsoft.com/office/drawing/2014/main" xmlns="" id="{870D976A-0EA2-4422-A1FB-EE1A159B65DC}"/>
                </a:ext>
              </a:extLst>
            </p:cNvPr>
            <p:cNvSpPr/>
            <p:nvPr userDrawn="1"/>
          </p:nvSpPr>
          <p:spPr>
            <a:xfrm>
              <a:off x="8321424" y="1830763"/>
              <a:ext cx="894312" cy="78825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28" name="Rectangle 227">
              <a:extLst>
                <a:ext uri="{FF2B5EF4-FFF2-40B4-BE49-F238E27FC236}">
                  <a16:creationId xmlns:a16="http://schemas.microsoft.com/office/drawing/2014/main" xmlns="" id="{074CEC48-74FA-45A9-9E16-525EB9E974F9}"/>
                </a:ext>
              </a:extLst>
            </p:cNvPr>
            <p:cNvSpPr/>
            <p:nvPr userDrawn="1"/>
          </p:nvSpPr>
          <p:spPr>
            <a:xfrm>
              <a:off x="9390455" y="1830763"/>
              <a:ext cx="894312" cy="1741127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29" name="Rectangle 228">
              <a:extLst>
                <a:ext uri="{FF2B5EF4-FFF2-40B4-BE49-F238E27FC236}">
                  <a16:creationId xmlns:a16="http://schemas.microsoft.com/office/drawing/2014/main" xmlns="" id="{8CA8D9C7-FFCE-4895-B720-C9F65C686B93}"/>
                </a:ext>
              </a:extLst>
            </p:cNvPr>
            <p:cNvSpPr/>
            <p:nvPr userDrawn="1"/>
          </p:nvSpPr>
          <p:spPr>
            <a:xfrm>
              <a:off x="9390455" y="1830763"/>
              <a:ext cx="894312" cy="1551307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30" name="Rectangle 229">
              <a:extLst>
                <a:ext uri="{FF2B5EF4-FFF2-40B4-BE49-F238E27FC236}">
                  <a16:creationId xmlns:a16="http://schemas.microsoft.com/office/drawing/2014/main" xmlns="" id="{DF8FDE11-2636-4F16-BC4C-C0DBD965F47E}"/>
                </a:ext>
              </a:extLst>
            </p:cNvPr>
            <p:cNvSpPr/>
            <p:nvPr userDrawn="1"/>
          </p:nvSpPr>
          <p:spPr>
            <a:xfrm>
              <a:off x="9390455" y="1830763"/>
              <a:ext cx="894312" cy="1361486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31" name="Rectangle 230">
              <a:extLst>
                <a:ext uri="{FF2B5EF4-FFF2-40B4-BE49-F238E27FC236}">
                  <a16:creationId xmlns:a16="http://schemas.microsoft.com/office/drawing/2014/main" xmlns="" id="{EAE2FCEB-5A44-4458-99EB-B2522F731513}"/>
                </a:ext>
              </a:extLst>
            </p:cNvPr>
            <p:cNvSpPr/>
            <p:nvPr userDrawn="1"/>
          </p:nvSpPr>
          <p:spPr>
            <a:xfrm>
              <a:off x="9390455" y="1830763"/>
              <a:ext cx="894312" cy="1171666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32" name="Rectangle 231">
              <a:extLst>
                <a:ext uri="{FF2B5EF4-FFF2-40B4-BE49-F238E27FC236}">
                  <a16:creationId xmlns:a16="http://schemas.microsoft.com/office/drawing/2014/main" xmlns="" id="{FA982CEB-3569-4AB2-A279-56909D8DBA2B}"/>
                </a:ext>
              </a:extLst>
            </p:cNvPr>
            <p:cNvSpPr/>
            <p:nvPr userDrawn="1"/>
          </p:nvSpPr>
          <p:spPr>
            <a:xfrm>
              <a:off x="9390455" y="1830763"/>
              <a:ext cx="894312" cy="98184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33" name="Rectangle 232">
              <a:extLst>
                <a:ext uri="{FF2B5EF4-FFF2-40B4-BE49-F238E27FC236}">
                  <a16:creationId xmlns:a16="http://schemas.microsoft.com/office/drawing/2014/main" xmlns="" id="{B85FDECF-7983-4160-8B97-DA92A01F2A38}"/>
                </a:ext>
              </a:extLst>
            </p:cNvPr>
            <p:cNvSpPr/>
            <p:nvPr userDrawn="1"/>
          </p:nvSpPr>
          <p:spPr>
            <a:xfrm>
              <a:off x="9390456" y="1830763"/>
              <a:ext cx="894312" cy="788259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35" name="Rectangle 234">
              <a:extLst>
                <a:ext uri="{FF2B5EF4-FFF2-40B4-BE49-F238E27FC236}">
                  <a16:creationId xmlns:a16="http://schemas.microsoft.com/office/drawing/2014/main" xmlns="" id="{80F0CF47-25FB-4AB4-837F-33B5D368A8C0}"/>
                </a:ext>
              </a:extLst>
            </p:cNvPr>
            <p:cNvSpPr/>
            <p:nvPr userDrawn="1"/>
          </p:nvSpPr>
          <p:spPr>
            <a:xfrm>
              <a:off x="10459488" y="1830763"/>
              <a:ext cx="894312" cy="1741127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36" name="Rectangle 235">
              <a:extLst>
                <a:ext uri="{FF2B5EF4-FFF2-40B4-BE49-F238E27FC236}">
                  <a16:creationId xmlns:a16="http://schemas.microsoft.com/office/drawing/2014/main" xmlns="" id="{12C0DD63-4FB0-4217-BC06-7CEB655B79B6}"/>
                </a:ext>
              </a:extLst>
            </p:cNvPr>
            <p:cNvSpPr/>
            <p:nvPr userDrawn="1"/>
          </p:nvSpPr>
          <p:spPr>
            <a:xfrm>
              <a:off x="10459488" y="1830763"/>
              <a:ext cx="894312" cy="155130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37" name="Rectangle 236">
              <a:extLst>
                <a:ext uri="{FF2B5EF4-FFF2-40B4-BE49-F238E27FC236}">
                  <a16:creationId xmlns:a16="http://schemas.microsoft.com/office/drawing/2014/main" xmlns="" id="{5841390F-E0B0-48E2-8756-2C0A532BC037}"/>
                </a:ext>
              </a:extLst>
            </p:cNvPr>
            <p:cNvSpPr/>
            <p:nvPr userDrawn="1"/>
          </p:nvSpPr>
          <p:spPr>
            <a:xfrm>
              <a:off x="10459488" y="1830763"/>
              <a:ext cx="894312" cy="136148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38" name="Rectangle 237">
              <a:extLst>
                <a:ext uri="{FF2B5EF4-FFF2-40B4-BE49-F238E27FC236}">
                  <a16:creationId xmlns:a16="http://schemas.microsoft.com/office/drawing/2014/main" xmlns="" id="{E49982BC-FA05-4F1B-A8BD-AE3793F3BD02}"/>
                </a:ext>
              </a:extLst>
            </p:cNvPr>
            <p:cNvSpPr/>
            <p:nvPr userDrawn="1"/>
          </p:nvSpPr>
          <p:spPr>
            <a:xfrm>
              <a:off x="10459488" y="1830763"/>
              <a:ext cx="894312" cy="1171666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39" name="Rectangle 238">
              <a:extLst>
                <a:ext uri="{FF2B5EF4-FFF2-40B4-BE49-F238E27FC236}">
                  <a16:creationId xmlns:a16="http://schemas.microsoft.com/office/drawing/2014/main" xmlns="" id="{84445015-4210-46FE-958B-F3271E10284B}"/>
                </a:ext>
              </a:extLst>
            </p:cNvPr>
            <p:cNvSpPr/>
            <p:nvPr userDrawn="1"/>
          </p:nvSpPr>
          <p:spPr>
            <a:xfrm>
              <a:off x="10459488" y="1830763"/>
              <a:ext cx="894312" cy="98184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40" name="Rectangle 239">
              <a:extLst>
                <a:ext uri="{FF2B5EF4-FFF2-40B4-BE49-F238E27FC236}">
                  <a16:creationId xmlns:a16="http://schemas.microsoft.com/office/drawing/2014/main" xmlns="" id="{06FD93CB-F173-4C32-9E54-DE5EDB0F83D8}"/>
                </a:ext>
              </a:extLst>
            </p:cNvPr>
            <p:cNvSpPr/>
            <p:nvPr userDrawn="1"/>
          </p:nvSpPr>
          <p:spPr>
            <a:xfrm>
              <a:off x="10459489" y="1830763"/>
              <a:ext cx="894312" cy="788259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</p:grpSp>
      <p:sp>
        <p:nvSpPr>
          <p:cNvPr id="12" name="Title 1">
            <a:extLst>
              <a:ext uri="{FF2B5EF4-FFF2-40B4-BE49-F238E27FC236}">
                <a16:creationId xmlns:a16="http://schemas.microsoft.com/office/drawing/2014/main" xmlns="" id="{0D08B00A-9A13-4AB1-A72D-2F499BA2EBAB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8" name="Text Placeholder 2">
            <a:extLst>
              <a:ext uri="{FF2B5EF4-FFF2-40B4-BE49-F238E27FC236}">
                <a16:creationId xmlns:a16="http://schemas.microsoft.com/office/drawing/2014/main" xmlns="" id="{BB3FC47E-3339-49A8-AEF2-ECC3BF1514FB}"/>
              </a:ext>
            </a:extLst>
          </p:cNvPr>
          <p:cNvSpPr>
            <a:spLocks noGrp="1"/>
          </p:cNvSpPr>
          <p:nvPr userDrawn="1">
            <p:ph type="body" sz="quarter" idx="10"/>
          </p:nvPr>
        </p:nvSpPr>
        <p:spPr>
          <a:xfrm>
            <a:off x="838199" y="3709150"/>
            <a:ext cx="10515600" cy="1325880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>
              <a:buNone/>
              <a:defRPr lang="en-US" sz="4400" dirty="0">
                <a:latin typeface="+mj-lt"/>
                <a:ea typeface="+mj-ea"/>
                <a:cs typeface="+mj-cs"/>
              </a:defRPr>
            </a:lvl1pPr>
          </a:lstStyle>
          <a:p>
            <a:pPr marL="228600" lvl="0" indent="-228600">
              <a:spcBef>
                <a:spcPct val="0"/>
              </a:spcBef>
            </a:pPr>
            <a:r>
              <a:rPr lang="en-US" smtClean="0"/>
              <a:t>Click to edit Master text styles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xmlns="" id="{829D5438-3BC8-4817-9C86-A9AAA6047492}"/>
              </a:ext>
            </a:extLst>
          </p:cNvPr>
          <p:cNvSpPr txBox="1"/>
          <p:nvPr userDrawn="1"/>
        </p:nvSpPr>
        <p:spPr>
          <a:xfrm>
            <a:off x="4677206" y="4033186"/>
            <a:ext cx="2435282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600" dirty="0"/>
              <a:t>Aa</a:t>
            </a:r>
          </a:p>
        </p:txBody>
      </p:sp>
      <p:sp>
        <p:nvSpPr>
          <p:cNvPr id="90" name="Text Placeholder 7">
            <a:extLst>
              <a:ext uri="{FF2B5EF4-FFF2-40B4-BE49-F238E27FC236}">
                <a16:creationId xmlns:a16="http://schemas.microsoft.com/office/drawing/2014/main" xmlns="" id="{676EAA04-3941-4EEF-875A-DA2DBBB0CA8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4697757" y="6124726"/>
            <a:ext cx="2394180" cy="564999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US" dirty="0"/>
              <a:t>Font name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xmlns="" id="{59DB07F4-2F4D-4904-9DDA-6D453F791811}"/>
              </a:ext>
            </a:extLst>
          </p:cNvPr>
          <p:cNvSpPr txBox="1"/>
          <p:nvPr userDrawn="1"/>
        </p:nvSpPr>
        <p:spPr>
          <a:xfrm>
            <a:off x="7664716" y="4033186"/>
            <a:ext cx="2435282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600" dirty="0">
                <a:latin typeface="+mj-lt"/>
              </a:rPr>
              <a:t>Aa</a:t>
            </a:r>
          </a:p>
        </p:txBody>
      </p:sp>
      <p:sp>
        <p:nvSpPr>
          <p:cNvPr id="92" name="Text Placeholder 7">
            <a:extLst>
              <a:ext uri="{FF2B5EF4-FFF2-40B4-BE49-F238E27FC236}">
                <a16:creationId xmlns:a16="http://schemas.microsoft.com/office/drawing/2014/main" xmlns="" id="{72303254-B5A5-44B0-8D71-FB4149C10B7E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7685267" y="6124726"/>
            <a:ext cx="2394180" cy="564999"/>
          </a:xfrm>
        </p:spPr>
        <p:txBody>
          <a:bodyPr anchor="ctr"/>
          <a:lstStyle>
            <a:lvl1pPr marL="0" indent="0" algn="ctr">
              <a:buNone/>
              <a:defRPr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Font name</a:t>
            </a:r>
          </a:p>
        </p:txBody>
      </p:sp>
    </p:spTree>
    <p:extLst>
      <p:ext uri="{BB962C8B-B14F-4D97-AF65-F5344CB8AC3E}">
        <p14:creationId xmlns:p14="http://schemas.microsoft.com/office/powerpoint/2010/main" xmlns="" val="3935162689"/>
      </p:ext>
    </p:extLst>
  </p:cSld>
  <p:clrMapOvr>
    <a:masterClrMapping/>
  </p:clrMapOvr>
  <p:transition>
    <p:push dir="d"/>
    <p:sndAc>
      <p:stSnd>
        <p:snd r:embed="rId1" name="chimes.wav" builtIn="1"/>
      </p:stSnd>
    </p:sndAc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181146524"/>
      </p:ext>
    </p:extLst>
  </p:cSld>
  <p:clrMapOvr>
    <a:masterClrMapping/>
  </p:clrMapOvr>
  <p:transition>
    <p:push dir="d"/>
    <p:sndAc>
      <p:stSnd>
        <p:snd r:embed="rId1" name="chimes.wav" builtIn="1"/>
      </p:stSnd>
    </p:sndAc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igned by PresentationGo">
    <p:bg>
      <p:bgPr>
        <a:gradFill>
          <a:gsLst>
            <a:gs pos="0">
              <a:srgbClr val="323A45"/>
            </a:gs>
            <a:gs pos="35000">
              <a:srgbClr val="323A45"/>
            </a:gs>
            <a:gs pos="100000">
              <a:srgbClr val="1C2026"/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3152956"/>
            <a:ext cx="12192000" cy="5520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www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A5CD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PresentationGO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Rectangle 5">
            <a:hlinkClick r:id="rId3"/>
          </p:cNvPr>
          <p:cNvSpPr/>
          <p:nvPr userDrawn="1"/>
        </p:nvSpPr>
        <p:spPr>
          <a:xfrm>
            <a:off x="2731912" y="3071723"/>
            <a:ext cx="6728177" cy="714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extBox 1"/>
          <p:cNvSpPr txBox="1"/>
          <p:nvPr userDrawn="1"/>
        </p:nvSpPr>
        <p:spPr>
          <a:xfrm>
            <a:off x="4123473" y="5982900"/>
            <a:ext cx="3945053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800" dirty="0">
                <a:solidFill>
                  <a:srgbClr val="A5CD00"/>
                </a:solidFill>
              </a:rPr>
              <a:t>T</a:t>
            </a:r>
            <a:r>
              <a:rPr lang="en-US" sz="1800" baseline="0" dirty="0">
                <a:solidFill>
                  <a:srgbClr val="A5CD00"/>
                </a:solidFill>
              </a:rPr>
              <a:t>he free PowerPoint and Google Slides template library</a:t>
            </a:r>
            <a:endParaRPr lang="en-US" sz="1800" dirty="0">
              <a:solidFill>
                <a:srgbClr val="A5CD00"/>
              </a:solidFill>
            </a:endParaRPr>
          </a:p>
        </p:txBody>
      </p:sp>
      <p:grpSp>
        <p:nvGrpSpPr>
          <p:cNvPr id="8" name="Group 7"/>
          <p:cNvGrpSpPr/>
          <p:nvPr userDrawn="1"/>
        </p:nvGrpSpPr>
        <p:grpSpPr>
          <a:xfrm>
            <a:off x="4983933" y="2633133"/>
            <a:ext cx="2224135" cy="369332"/>
            <a:chOff x="3459936" y="2633133"/>
            <a:chExt cx="2224135" cy="369332"/>
          </a:xfrm>
        </p:grpSpPr>
        <p:sp>
          <p:nvSpPr>
            <p:cNvPr id="9" name="TextBox 8"/>
            <p:cNvSpPr txBox="1"/>
            <p:nvPr userDrawn="1"/>
          </p:nvSpPr>
          <p:spPr>
            <a:xfrm>
              <a:off x="3459936" y="2633133"/>
              <a:ext cx="2224135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>
                  <a:solidFill>
                    <a:schemeClr val="bg1"/>
                  </a:solidFill>
                  <a:effectLst/>
                </a:rPr>
                <a:t>Designed</a:t>
              </a:r>
              <a:r>
                <a:rPr lang="en-US" baseline="0">
                  <a:solidFill>
                    <a:schemeClr val="bg1"/>
                  </a:solidFill>
                  <a:effectLst/>
                </a:rPr>
                <a:t> with         by</a:t>
              </a:r>
              <a:endParaRPr lang="en-US" dirty="0"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10" name="Freeform 290"/>
            <p:cNvSpPr/>
            <p:nvPr userDrawn="1"/>
          </p:nvSpPr>
          <p:spPr>
            <a:xfrm>
              <a:off x="4977441" y="2705803"/>
              <a:ext cx="261456" cy="223991"/>
            </a:xfrm>
            <a:custGeom>
              <a:avLst/>
              <a:gdLst/>
              <a:ahLst/>
              <a:cxnLst/>
              <a:rect l="l" t="t" r="r" b="b"/>
              <a:pathLst>
                <a:path w="504825" h="432707">
                  <a:moveTo>
                    <a:pt x="134658" y="0"/>
                  </a:moveTo>
                  <a:cubicBezTo>
                    <a:pt x="146301" y="0"/>
                    <a:pt x="158180" y="2019"/>
                    <a:pt x="170294" y="6057"/>
                  </a:cubicBezTo>
                  <a:cubicBezTo>
                    <a:pt x="182407" y="10095"/>
                    <a:pt x="193676" y="15541"/>
                    <a:pt x="204099" y="22396"/>
                  </a:cubicBezTo>
                  <a:cubicBezTo>
                    <a:pt x="214522" y="29251"/>
                    <a:pt x="223490" y="35683"/>
                    <a:pt x="231002" y="41693"/>
                  </a:cubicBezTo>
                  <a:cubicBezTo>
                    <a:pt x="238514" y="47703"/>
                    <a:pt x="245652" y="54088"/>
                    <a:pt x="252412" y="60849"/>
                  </a:cubicBezTo>
                  <a:cubicBezTo>
                    <a:pt x="259174" y="54088"/>
                    <a:pt x="266310" y="47703"/>
                    <a:pt x="273823" y="41693"/>
                  </a:cubicBezTo>
                  <a:cubicBezTo>
                    <a:pt x="281334" y="35683"/>
                    <a:pt x="290303" y="29251"/>
                    <a:pt x="300726" y="22396"/>
                  </a:cubicBezTo>
                  <a:cubicBezTo>
                    <a:pt x="311149" y="15541"/>
                    <a:pt x="322417" y="10095"/>
                    <a:pt x="334531" y="6057"/>
                  </a:cubicBezTo>
                  <a:cubicBezTo>
                    <a:pt x="346645" y="2019"/>
                    <a:pt x="358524" y="0"/>
                    <a:pt x="370167" y="0"/>
                  </a:cubicBezTo>
                  <a:cubicBezTo>
                    <a:pt x="412236" y="0"/>
                    <a:pt x="445197" y="11644"/>
                    <a:pt x="469048" y="34932"/>
                  </a:cubicBezTo>
                  <a:cubicBezTo>
                    <a:pt x="492899" y="58220"/>
                    <a:pt x="504825" y="90523"/>
                    <a:pt x="504825" y="131840"/>
                  </a:cubicBezTo>
                  <a:cubicBezTo>
                    <a:pt x="504825" y="173346"/>
                    <a:pt x="483321" y="215602"/>
                    <a:pt x="440313" y="258610"/>
                  </a:cubicBezTo>
                  <a:lnTo>
                    <a:pt x="264807" y="427636"/>
                  </a:lnTo>
                  <a:cubicBezTo>
                    <a:pt x="261427" y="431017"/>
                    <a:pt x="257295" y="432707"/>
                    <a:pt x="252412" y="432707"/>
                  </a:cubicBezTo>
                  <a:cubicBezTo>
                    <a:pt x="247529" y="432707"/>
                    <a:pt x="243398" y="431017"/>
                    <a:pt x="240018" y="427636"/>
                  </a:cubicBezTo>
                  <a:lnTo>
                    <a:pt x="64230" y="258047"/>
                  </a:lnTo>
                  <a:cubicBezTo>
                    <a:pt x="62351" y="256544"/>
                    <a:pt x="59770" y="254103"/>
                    <a:pt x="56482" y="250722"/>
                  </a:cubicBezTo>
                  <a:cubicBezTo>
                    <a:pt x="53196" y="247342"/>
                    <a:pt x="47984" y="241191"/>
                    <a:pt x="40848" y="232270"/>
                  </a:cubicBezTo>
                  <a:cubicBezTo>
                    <a:pt x="33712" y="223349"/>
                    <a:pt x="27326" y="214194"/>
                    <a:pt x="21692" y="204803"/>
                  </a:cubicBezTo>
                  <a:cubicBezTo>
                    <a:pt x="16057" y="195413"/>
                    <a:pt x="11035" y="184051"/>
                    <a:pt x="6620" y="170717"/>
                  </a:cubicBezTo>
                  <a:cubicBezTo>
                    <a:pt x="2207" y="157382"/>
                    <a:pt x="0" y="144423"/>
                    <a:pt x="0" y="131840"/>
                  </a:cubicBezTo>
                  <a:cubicBezTo>
                    <a:pt x="0" y="90523"/>
                    <a:pt x="11926" y="58220"/>
                    <a:pt x="35777" y="34932"/>
                  </a:cubicBezTo>
                  <a:cubicBezTo>
                    <a:pt x="59629" y="11644"/>
                    <a:pt x="92588" y="0"/>
                    <a:pt x="134658" y="0"/>
                  </a:cubicBezTo>
                  <a:close/>
                </a:path>
              </a:pathLst>
            </a:custGeom>
            <a:solidFill>
              <a:srgbClr val="D900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2153912500"/>
      </p:ext>
    </p:extLst>
  </p:cSld>
  <p:clrMapOvr>
    <a:masterClrMapping/>
  </p:clrMapOvr>
  <p:transition>
    <p:push dir="d"/>
    <p:sndAc>
      <p:stSnd>
        <p:snd r:embed="rId1" name="chimes.wav" builtIn="1"/>
      </p:stSnd>
    </p:sndAc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hyperlink" Target="http://www.presentationgo.com/" TargetMode="External"/><Relationship Id="rId5" Type="http://schemas.openxmlformats.org/officeDocument/2006/relationships/slideLayout" Target="../slideLayouts/slideLayout5.xml"/><Relationship Id="rId10" Type="http://schemas.openxmlformats.org/officeDocument/2006/relationships/audio" Target="../media/audio1.wav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7D6C7F94-AC2B-4ABA-8168-9102B651E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C499E8B4-649E-4A8B-B6EE-CC6C44EF5A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534133B5-720F-4407-9AAB-3B5E07088D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Date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2091AE36-FE6A-4E21-B178-40F00D0FF5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Your Footer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6154408-120E-4EFA-AC50-C50B6469D2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2B7600-67E3-4D97-B453-880E2742B98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9793780E-9A94-4D66-9FC2-734AC5AEF5F1}"/>
              </a:ext>
            </a:extLst>
          </p:cNvPr>
          <p:cNvSpPr/>
          <p:nvPr/>
        </p:nvSpPr>
        <p:spPr>
          <a:xfrm>
            <a:off x="-12701" y="7007226"/>
            <a:ext cx="166103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b="0" i="0" dirty="0">
                <a:solidFill>
                  <a:schemeClr val="accent1"/>
                </a:solidFill>
                <a:effectLst/>
                <a:latin typeface="Open Sans" panose="020B0606030504020204" pitchFamily="34" charset="0"/>
              </a:rPr>
              <a:t>© </a:t>
            </a:r>
            <a:r>
              <a:rPr lang="en-US" sz="1100" b="0" i="0" u="none" strike="noStrike" dirty="0">
                <a:solidFill>
                  <a:schemeClr val="accent1"/>
                </a:solidFill>
                <a:effectLst/>
                <a:latin typeface="Open Sans" panose="020B0606030504020204" pitchFamily="34" charset="0"/>
                <a:hlinkClick r:id="rId11" tooltip="PresentationGo!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presentationgo.com</a:t>
            </a:r>
            <a:endParaRPr lang="en-US" sz="1100" dirty="0">
              <a:solidFill>
                <a:schemeClr val="accent1"/>
              </a:solidFill>
              <a:latin typeface="Calibri" panose="020F0502020204030204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xmlns="" id="{7432F9B4-C534-44E7-8E53-6B3CF87C8383}"/>
              </a:ext>
            </a:extLst>
          </p:cNvPr>
          <p:cNvGrpSpPr/>
          <p:nvPr/>
        </p:nvGrpSpPr>
        <p:grpSpPr>
          <a:xfrm>
            <a:off x="-1654908" y="-16654"/>
            <a:ext cx="1569183" cy="612144"/>
            <a:chOff x="-2096383" y="21447"/>
            <a:chExt cx="1569183" cy="612144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xmlns="" id="{86BD643E-9383-4DCE-97E0-18B6179C2E33}"/>
                </a:ext>
              </a:extLst>
            </p:cNvPr>
            <p:cNvSpPr txBox="1"/>
            <p:nvPr userDrawn="1"/>
          </p:nvSpPr>
          <p:spPr>
            <a:xfrm>
              <a:off x="-2096383" y="21447"/>
              <a:ext cx="36580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By: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xmlns="" id="{3C47BF03-421F-44AE-8D61-516BA442BCFD}"/>
                </a:ext>
              </a:extLst>
            </p:cNvPr>
            <p:cNvSpPr txBox="1"/>
            <p:nvPr userDrawn="1"/>
          </p:nvSpPr>
          <p:spPr>
            <a:xfrm>
              <a:off x="-1002010" y="387370"/>
              <a:ext cx="47481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.com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xmlns="" id="{A25AF704-0297-4965-ABDA-DCACCBDEC43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2"/>
            <a:stretch>
              <a:fillRect/>
            </a:stretch>
          </p:blipFill>
          <p:spPr>
            <a:xfrm>
              <a:off x="-2018604" y="234547"/>
              <a:ext cx="1405251" cy="1859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xmlns="" val="22630276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77" r:id="rId8"/>
  </p:sldLayoutIdLst>
  <p:transition>
    <p:push dir="d"/>
    <p:sndAc>
      <p:stSnd>
        <p:snd r:embed="rId10" name="chimes.wav" builtIn="1"/>
      </p:stSnd>
    </p:sndAc>
  </p:transition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spcAft>
          <a:spcPts val="120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spcAft>
          <a:spcPts val="120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23A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Date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Your Footer Here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6EDDA2-A385-4D53-9944-861446547DD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0056165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</p:sldLayoutIdLst>
  <p:transition>
    <p:push dir="d"/>
    <p:sndAc>
      <p:stSnd>
        <p:snd r:embed="rId3" name="chimes.wav" builtIn="1"/>
      </p:stSnd>
    </p:sndAc>
  </p:transition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audio" Target="../media/audio2.wav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1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xmlns="" id="{20D2B8F5-5184-444A-8FF8-6CC543C76C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5CE96478-0438-4D0D-A7E9-EF6F93B41D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457200"/>
            <a:ext cx="5740400" cy="34798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accent4">
                    <a:lumMod val="50000"/>
                  </a:schemeClr>
                </a:solidFill>
                <a:latin typeface="Century Schoolbook" pitchFamily="18" charset="0"/>
              </a:rPr>
              <a:t>TOURS</a:t>
            </a:r>
            <a:br>
              <a:rPr lang="en-US" dirty="0" smtClean="0">
                <a:solidFill>
                  <a:schemeClr val="accent4">
                    <a:lumMod val="50000"/>
                  </a:schemeClr>
                </a:solidFill>
                <a:latin typeface="Century Schoolbook" pitchFamily="18" charset="0"/>
              </a:rPr>
            </a:br>
            <a:r>
              <a:rPr lang="en-US" dirty="0" smtClean="0">
                <a:solidFill>
                  <a:schemeClr val="accent4">
                    <a:lumMod val="50000"/>
                  </a:schemeClr>
                </a:solidFill>
                <a:latin typeface="Century Schoolbook" pitchFamily="18" charset="0"/>
              </a:rPr>
              <a:t> &amp; </a:t>
            </a:r>
            <a:br>
              <a:rPr lang="en-US" dirty="0" smtClean="0">
                <a:solidFill>
                  <a:schemeClr val="accent4">
                    <a:lumMod val="50000"/>
                  </a:schemeClr>
                </a:solidFill>
                <a:latin typeface="Century Schoolbook" pitchFamily="18" charset="0"/>
              </a:rPr>
            </a:br>
            <a:r>
              <a:rPr lang="en-US" dirty="0" smtClean="0">
                <a:solidFill>
                  <a:schemeClr val="accent4">
                    <a:lumMod val="50000"/>
                  </a:schemeClr>
                </a:solidFill>
                <a:latin typeface="Century Schoolbook" pitchFamily="18" charset="0"/>
              </a:rPr>
              <a:t>TRAVEL MANAGEMENT</a:t>
            </a:r>
            <a:br>
              <a:rPr lang="en-US" dirty="0" smtClean="0">
                <a:solidFill>
                  <a:schemeClr val="accent4">
                    <a:lumMod val="50000"/>
                  </a:schemeClr>
                </a:solidFill>
                <a:latin typeface="Century Schoolbook" pitchFamily="18" charset="0"/>
              </a:rPr>
            </a:br>
            <a:r>
              <a:rPr lang="en-US" dirty="0" smtClean="0">
                <a:solidFill>
                  <a:schemeClr val="accent4">
                    <a:lumMod val="50000"/>
                  </a:schemeClr>
                </a:solidFill>
                <a:latin typeface="Century Schoolbook" pitchFamily="18" charset="0"/>
              </a:rPr>
              <a:t>SYSTEM </a:t>
            </a:r>
            <a:endParaRPr lang="en-US" dirty="0">
              <a:solidFill>
                <a:schemeClr val="accent4">
                  <a:lumMod val="50000"/>
                </a:schemeClr>
              </a:solidFill>
              <a:latin typeface="Century Schoolbook" pitchFamily="18" charset="0"/>
            </a:endParaRPr>
          </a:p>
        </p:txBody>
      </p:sp>
      <p:sp>
        <p:nvSpPr>
          <p:cNvPr id="6" name="Shape">
            <a:extLst>
              <a:ext uri="{FF2B5EF4-FFF2-40B4-BE49-F238E27FC236}">
                <a16:creationId xmlns:a16="http://schemas.microsoft.com/office/drawing/2014/main" xmlns="" id="{569F678E-A8C6-494A-BF2F-6F1EC2E7492C}"/>
              </a:ext>
            </a:extLst>
          </p:cNvPr>
          <p:cNvSpPr/>
          <p:nvPr/>
        </p:nvSpPr>
        <p:spPr>
          <a:xfrm>
            <a:off x="4251324" y="4869178"/>
            <a:ext cx="2707006" cy="19888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10800"/>
                </a:lnTo>
                <a:lnTo>
                  <a:pt x="0" y="21600"/>
                </a:lnTo>
                <a:lnTo>
                  <a:pt x="21600" y="10800"/>
                </a:lnTo>
                <a:close/>
              </a:path>
            </a:pathLst>
          </a:custGeom>
          <a:solidFill>
            <a:schemeClr val="accent5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/>
          <a:srcRect l="33968" t="20486" r="18106" b="22223"/>
          <a:stretch>
            <a:fillRect/>
          </a:stretch>
        </p:blipFill>
        <p:spPr bwMode="auto">
          <a:xfrm>
            <a:off x="5715000" y="509430"/>
            <a:ext cx="6477000" cy="557387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xmlns="" val="417488564"/>
      </p:ext>
    </p:extLst>
  </p:cSld>
  <p:clrMapOvr>
    <a:masterClrMapping/>
  </p:clrMapOvr>
  <p:transition>
    <p:diamond/>
    <p:sndAc>
      <p:stSnd>
        <p:snd r:embed="rId3" name="chimes.wav" builtIn="1"/>
      </p:stSnd>
    </p:sndAc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shot (353).png"/>
          <p:cNvPicPr>
            <a:picLocks noChangeAspect="1"/>
          </p:cNvPicPr>
          <p:nvPr/>
        </p:nvPicPr>
        <p:blipFill>
          <a:blip r:embed="rId2"/>
          <a:srcRect l="39583" t="28138" r="39479" b="34066"/>
          <a:stretch>
            <a:fillRect/>
          </a:stretch>
        </p:blipFill>
        <p:spPr>
          <a:xfrm>
            <a:off x="635000" y="241300"/>
            <a:ext cx="3835400" cy="389264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Placeholder 5" descr="Screenshot (354).png"/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40241" t="39237" r="40346" b="45285"/>
          <a:stretch>
            <a:fillRect/>
          </a:stretch>
        </p:blipFill>
        <p:spPr>
          <a:xfrm>
            <a:off x="6457372" y="3424382"/>
            <a:ext cx="4617861" cy="20701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Bent Arrow 3"/>
          <p:cNvSpPr/>
          <p:nvPr/>
        </p:nvSpPr>
        <p:spPr>
          <a:xfrm rot="3884742">
            <a:off x="5222915" y="3073082"/>
            <a:ext cx="1004283" cy="1428567"/>
          </a:xfrm>
          <a:prstGeom prst="bentArrow">
            <a:avLst/>
          </a:prstGeom>
          <a:solidFill>
            <a:schemeClr val="accent4">
              <a:lumMod val="9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Bent Arrow 6"/>
          <p:cNvSpPr/>
          <p:nvPr/>
        </p:nvSpPr>
        <p:spPr>
          <a:xfrm rot="5400000">
            <a:off x="10869281" y="5452157"/>
            <a:ext cx="1412382" cy="872837"/>
          </a:xfrm>
          <a:prstGeom prst="bentArrow">
            <a:avLst/>
          </a:prstGeom>
          <a:solidFill>
            <a:schemeClr val="accent4">
              <a:lumMod val="9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194471" y="6334780"/>
            <a:ext cx="5541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 smtClean="0">
                <a:solidFill>
                  <a:schemeClr val="tx2"/>
                </a:solidFill>
              </a:rPr>
              <a:t>10</a:t>
            </a:r>
            <a:endParaRPr lang="en-US" b="1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p:transition>
    <p:push dir="d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125199" y="6287077"/>
            <a:ext cx="734291" cy="365125"/>
          </a:xfrm>
        </p:spPr>
        <p:txBody>
          <a:bodyPr/>
          <a:lstStyle/>
          <a:p>
            <a:fld id="{672B7600-67E3-4D97-B453-880E2742B982}" type="slidenum">
              <a:rPr lang="en-US" sz="2000" b="1" smtClean="0">
                <a:solidFill>
                  <a:schemeClr val="tx2"/>
                </a:solidFill>
              </a:rPr>
              <a:pPr/>
              <a:t>11</a:t>
            </a:fld>
            <a:endParaRPr lang="en-US" sz="3200" b="1" dirty="0">
              <a:solidFill>
                <a:schemeClr val="tx2"/>
              </a:solidFill>
            </a:endParaRPr>
          </a:p>
        </p:txBody>
      </p:sp>
      <p:pic>
        <p:nvPicPr>
          <p:cNvPr id="11" name="Picture 10" descr="Screenshot (356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2290" y="627868"/>
            <a:ext cx="5708073" cy="573132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8" name="Bent Arrow 7"/>
          <p:cNvSpPr/>
          <p:nvPr/>
        </p:nvSpPr>
        <p:spPr>
          <a:xfrm rot="5400000">
            <a:off x="9428016" y="4842169"/>
            <a:ext cx="1814947" cy="1357745"/>
          </a:xfrm>
          <a:prstGeom prst="bentArrow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>
    <p:push dir="d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02291" y="6231659"/>
            <a:ext cx="533400" cy="365125"/>
          </a:xfrm>
        </p:spPr>
        <p:txBody>
          <a:bodyPr/>
          <a:lstStyle/>
          <a:p>
            <a:fld id="{672B7600-67E3-4D97-B453-880E2742B982}" type="slidenum">
              <a:rPr lang="en-US" sz="2000" b="1" smtClean="0">
                <a:solidFill>
                  <a:schemeClr val="tx2"/>
                </a:solidFill>
              </a:rPr>
              <a:pPr/>
              <a:t>12</a:t>
            </a:fld>
            <a:endParaRPr lang="en-US" b="1" dirty="0">
              <a:solidFill>
                <a:schemeClr val="tx2"/>
              </a:solidFill>
            </a:endParaRPr>
          </a:p>
        </p:txBody>
      </p:sp>
      <p:pic>
        <p:nvPicPr>
          <p:cNvPr id="3" name="Picture 2" descr="pr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889" y="207315"/>
            <a:ext cx="4387384" cy="616418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4" name="Picture 3" descr="pr9.PNG"/>
          <p:cNvPicPr>
            <a:picLocks noChangeAspect="1"/>
          </p:cNvPicPr>
          <p:nvPr/>
        </p:nvPicPr>
        <p:blipFill>
          <a:blip r:embed="rId3"/>
          <a:srcRect t="-145" r="2020" b="926"/>
          <a:stretch>
            <a:fillRect/>
          </a:stretch>
        </p:blipFill>
        <p:spPr>
          <a:xfrm>
            <a:off x="4911256" y="4059382"/>
            <a:ext cx="4703799" cy="218901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5" name="Bent Arrow 4"/>
          <p:cNvSpPr/>
          <p:nvPr/>
        </p:nvSpPr>
        <p:spPr>
          <a:xfrm rot="16200000" flipH="1" flipV="1">
            <a:off x="10148456" y="5237021"/>
            <a:ext cx="1489361" cy="1101436"/>
          </a:xfrm>
          <a:prstGeom prst="bentArrow">
            <a:avLst/>
          </a:prstGeom>
          <a:solidFill>
            <a:schemeClr val="accent4">
              <a:lumMod val="9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>
    <p:push dir="d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03527" y="6356350"/>
            <a:ext cx="450272" cy="365125"/>
          </a:xfrm>
        </p:spPr>
        <p:txBody>
          <a:bodyPr/>
          <a:lstStyle/>
          <a:p>
            <a:fld id="{672B7600-67E3-4D97-B453-880E2742B982}" type="slidenum">
              <a:rPr lang="en-US" sz="1800" b="1" smtClean="0">
                <a:solidFill>
                  <a:schemeClr val="tx2"/>
                </a:solidFill>
              </a:rPr>
              <a:pPr/>
              <a:t>13</a:t>
            </a:fld>
            <a:endParaRPr lang="en-US" b="1" dirty="0">
              <a:solidFill>
                <a:schemeClr val="tx2"/>
              </a:solidFill>
            </a:endParaRPr>
          </a:p>
        </p:txBody>
      </p:sp>
      <p:pic>
        <p:nvPicPr>
          <p:cNvPr id="3" name="Picture 2" descr="pr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628" y="263236"/>
            <a:ext cx="4922285" cy="595745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4" name="Picture 3" descr="pr11.PNG"/>
          <p:cNvPicPr>
            <a:picLocks noChangeAspect="1"/>
          </p:cNvPicPr>
          <p:nvPr/>
        </p:nvPicPr>
        <p:blipFill>
          <a:blip r:embed="rId3"/>
          <a:srcRect r="1549" b="3129"/>
          <a:stretch>
            <a:fillRect/>
          </a:stretch>
        </p:blipFill>
        <p:spPr>
          <a:xfrm>
            <a:off x="5337722" y="4200876"/>
            <a:ext cx="4402023" cy="214450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</p:cSld>
  <p:clrMapOvr>
    <a:masterClrMapping/>
  </p:clrMapOvr>
  <p:transition>
    <p:push dir="d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 l="28537" t="8144" r="28764" b="14584"/>
          <a:stretch>
            <a:fillRect/>
          </a:stretch>
        </p:blipFill>
        <p:spPr bwMode="auto">
          <a:xfrm>
            <a:off x="332509" y="346363"/>
            <a:ext cx="5680364" cy="577952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" name="Picture 3" descr="pr12.PNG"/>
          <p:cNvPicPr>
            <a:picLocks noChangeAspect="1"/>
          </p:cNvPicPr>
          <p:nvPr/>
        </p:nvPicPr>
        <p:blipFill>
          <a:blip r:embed="rId3"/>
          <a:srcRect t="18086" r="1942" b="39139"/>
          <a:stretch>
            <a:fillRect/>
          </a:stretch>
        </p:blipFill>
        <p:spPr>
          <a:xfrm>
            <a:off x="3934694" y="4031672"/>
            <a:ext cx="8089566" cy="241069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5" name="TextBox 4"/>
          <p:cNvSpPr txBox="1"/>
          <p:nvPr/>
        </p:nvSpPr>
        <p:spPr>
          <a:xfrm>
            <a:off x="11180618" y="6488668"/>
            <a:ext cx="5403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14</a:t>
            </a:r>
            <a:endParaRPr lang="en-US" sz="2000" b="1" dirty="0"/>
          </a:p>
        </p:txBody>
      </p:sp>
    </p:spTree>
  </p:cSld>
  <p:clrMapOvr>
    <a:masterClrMapping/>
  </p:clrMapOvr>
  <p:transition>
    <p:push dir="d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">
            <a:extLst>
              <a:ext uri="{FF2B5EF4-FFF2-40B4-BE49-F238E27FC236}">
                <a16:creationId xmlns:a16="http://schemas.microsoft.com/office/drawing/2014/main" xmlns="" id="{FEE6C917-2A20-1F47-A4DE-1FDDC03D8447}"/>
              </a:ext>
            </a:extLst>
          </p:cNvPr>
          <p:cNvSpPr/>
          <p:nvPr/>
        </p:nvSpPr>
        <p:spPr>
          <a:xfrm>
            <a:off x="0" y="38100"/>
            <a:ext cx="8268005" cy="6858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5441"/>
                </a:moveTo>
                <a:lnTo>
                  <a:pt x="21600" y="0"/>
                </a:lnTo>
                <a:lnTo>
                  <a:pt x="11993" y="0"/>
                </a:lnTo>
                <a:lnTo>
                  <a:pt x="0" y="5313"/>
                </a:lnTo>
                <a:lnTo>
                  <a:pt x="0" y="21600"/>
                </a:lnTo>
                <a:lnTo>
                  <a:pt x="7689" y="21600"/>
                </a:ln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" name="Shape">
            <a:extLst>
              <a:ext uri="{FF2B5EF4-FFF2-40B4-BE49-F238E27FC236}">
                <a16:creationId xmlns:a16="http://schemas.microsoft.com/office/drawing/2014/main" xmlns="" id="{3BE24143-8287-8943-B096-AE70F6638AE7}"/>
              </a:ext>
            </a:extLst>
          </p:cNvPr>
          <p:cNvSpPr/>
          <p:nvPr/>
        </p:nvSpPr>
        <p:spPr>
          <a:xfrm>
            <a:off x="5139877" y="3136665"/>
            <a:ext cx="3266821" cy="23991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10804"/>
                </a:lnTo>
                <a:lnTo>
                  <a:pt x="0" y="21600"/>
                </a:lnTo>
                <a:lnTo>
                  <a:pt x="21600" y="10804"/>
                </a:lnTo>
                <a:close/>
              </a:path>
            </a:pathLst>
          </a:custGeom>
          <a:solidFill>
            <a:schemeClr val="accent5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3" name="Picture 12" descr="Screenshot (350).png"/>
          <p:cNvPicPr>
            <a:picLocks noChangeAspect="1"/>
          </p:cNvPicPr>
          <p:nvPr/>
        </p:nvPicPr>
        <p:blipFill>
          <a:blip r:embed="rId3"/>
          <a:srcRect l="28683" t="9099" r="28502" b="14190"/>
          <a:stretch>
            <a:fillRect/>
          </a:stretch>
        </p:blipFill>
        <p:spPr>
          <a:xfrm>
            <a:off x="228600" y="342900"/>
            <a:ext cx="5219700" cy="525798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6" name="Picture 2" descr="C:\Users\DEBDUTI MONDAL\Pictures\Screenshots\Screenshot (352).png"/>
          <p:cNvPicPr>
            <a:picLocks noGrp="1" noChangeAspect="1" noChangeArrowheads="1"/>
          </p:cNvPicPr>
          <p:nvPr>
            <p:ph type="pic" sz="quarter" idx="12"/>
          </p:nvPr>
        </p:nvPicPr>
        <p:blipFill>
          <a:blip r:embed="rId4"/>
          <a:srcRect l="39565" t="27963" r="39609" b="34074"/>
          <a:stretch>
            <a:fillRect/>
          </a:stretch>
        </p:blipFill>
        <p:spPr bwMode="auto">
          <a:xfrm>
            <a:off x="7474529" y="2540000"/>
            <a:ext cx="3517900" cy="360584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8" name="Right Arrow 17"/>
          <p:cNvSpPr/>
          <p:nvPr/>
        </p:nvSpPr>
        <p:spPr>
          <a:xfrm rot="20328655">
            <a:off x="5443230" y="4118253"/>
            <a:ext cx="2084875" cy="718516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Bent Arrow 6"/>
          <p:cNvSpPr/>
          <p:nvPr/>
        </p:nvSpPr>
        <p:spPr>
          <a:xfrm rot="5400000">
            <a:off x="10785764" y="5257805"/>
            <a:ext cx="1482435" cy="969818"/>
          </a:xfrm>
          <a:prstGeom prst="bentArrow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222182" y="6488668"/>
            <a:ext cx="5403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15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xmlns="" val="1121226501"/>
      </p:ext>
    </p:extLst>
  </p:cSld>
  <p:clrMapOvr>
    <a:masterClrMapping/>
  </p:clrMapOvr>
  <p:transition>
    <p:push dir="d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69781" y="6287078"/>
            <a:ext cx="464127" cy="365125"/>
          </a:xfrm>
        </p:spPr>
        <p:txBody>
          <a:bodyPr/>
          <a:lstStyle/>
          <a:p>
            <a:fld id="{672B7600-67E3-4D97-B453-880E2742B982}" type="slidenum">
              <a:rPr lang="en-US" sz="2000" b="1" smtClean="0">
                <a:solidFill>
                  <a:schemeClr val="tx2"/>
                </a:solidFill>
              </a:rPr>
              <a:pPr/>
              <a:t>16</a:t>
            </a:fld>
            <a:endParaRPr lang="en-US" b="1" dirty="0">
              <a:solidFill>
                <a:schemeClr val="tx2"/>
              </a:solidFill>
            </a:endParaRPr>
          </a:p>
        </p:txBody>
      </p:sp>
      <p:pic>
        <p:nvPicPr>
          <p:cNvPr id="11" name="Picture 10" descr="Screenshot (369).png"/>
          <p:cNvPicPr>
            <a:picLocks noChangeAspect="1"/>
          </p:cNvPicPr>
          <p:nvPr/>
        </p:nvPicPr>
        <p:blipFill>
          <a:blip r:embed="rId2"/>
          <a:srcRect l="39584" t="27767" r="39583" b="34066"/>
          <a:stretch>
            <a:fillRect/>
          </a:stretch>
        </p:blipFill>
        <p:spPr>
          <a:xfrm>
            <a:off x="274783" y="304800"/>
            <a:ext cx="3492500" cy="35972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2" name="Picture 11" descr="Screenshot (370).png"/>
          <p:cNvPicPr>
            <a:picLocks noChangeAspect="1"/>
          </p:cNvPicPr>
          <p:nvPr/>
        </p:nvPicPr>
        <p:blipFill>
          <a:blip r:embed="rId3"/>
          <a:srcRect l="40312" t="38698" r="40313" b="44998"/>
          <a:stretch>
            <a:fillRect/>
          </a:stretch>
        </p:blipFill>
        <p:spPr>
          <a:xfrm>
            <a:off x="2839032" y="3053771"/>
            <a:ext cx="2971511" cy="140587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4" name="Picture 13" descr="Screenshot (371).png"/>
          <p:cNvPicPr>
            <a:picLocks noChangeAspect="1"/>
          </p:cNvPicPr>
          <p:nvPr/>
        </p:nvPicPr>
        <p:blipFill>
          <a:blip r:embed="rId4"/>
          <a:srcRect l="435" t="1296" r="482"/>
          <a:stretch>
            <a:fillRect/>
          </a:stretch>
        </p:blipFill>
        <p:spPr>
          <a:xfrm>
            <a:off x="6511635" y="775854"/>
            <a:ext cx="4918363" cy="500033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8" name="Right Arrow 7"/>
          <p:cNvSpPr/>
          <p:nvPr/>
        </p:nvSpPr>
        <p:spPr>
          <a:xfrm>
            <a:off x="5832763" y="3782291"/>
            <a:ext cx="692727" cy="360218"/>
          </a:xfrm>
          <a:prstGeom prst="rightArrow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Bent Arrow 8"/>
          <p:cNvSpPr/>
          <p:nvPr/>
        </p:nvSpPr>
        <p:spPr>
          <a:xfrm rot="5400000">
            <a:off x="11021289" y="4925296"/>
            <a:ext cx="1496296" cy="845128"/>
          </a:xfrm>
          <a:prstGeom prst="bentArrow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>
    <p:push dir="d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375).png"/>
          <p:cNvPicPr>
            <a:picLocks noChangeAspect="1"/>
          </p:cNvPicPr>
          <p:nvPr/>
        </p:nvPicPr>
        <p:blipFill>
          <a:blip r:embed="rId2"/>
          <a:srcRect l="35568" t="11698" r="29091" b="23826"/>
          <a:stretch>
            <a:fillRect/>
          </a:stretch>
        </p:blipFill>
        <p:spPr>
          <a:xfrm>
            <a:off x="304799" y="387927"/>
            <a:ext cx="5300385" cy="543673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" name="Picture 3" descr="Screenshot (374).png"/>
          <p:cNvPicPr>
            <a:picLocks noChangeAspect="1"/>
          </p:cNvPicPr>
          <p:nvPr/>
        </p:nvPicPr>
        <p:blipFill>
          <a:blip r:embed="rId3"/>
          <a:srcRect l="40312" t="38698" r="40313" b="44998"/>
          <a:stretch>
            <a:fillRect/>
          </a:stretch>
        </p:blipFill>
        <p:spPr>
          <a:xfrm>
            <a:off x="5049982" y="4613564"/>
            <a:ext cx="4011834" cy="18980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TextBox 4"/>
          <p:cNvSpPr txBox="1"/>
          <p:nvPr/>
        </p:nvSpPr>
        <p:spPr>
          <a:xfrm>
            <a:off x="11111346" y="6206837"/>
            <a:ext cx="5403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tx2"/>
                </a:solidFill>
              </a:rPr>
              <a:t>17</a:t>
            </a:r>
            <a:endParaRPr lang="en-US" b="1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p:transition>
    <p:push dir="d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shot (359).png"/>
          <p:cNvPicPr>
            <a:picLocks noChangeAspect="1"/>
          </p:cNvPicPr>
          <p:nvPr/>
        </p:nvPicPr>
        <p:blipFill>
          <a:blip r:embed="rId2"/>
          <a:srcRect l="20000" t="4793" r="37083" b="18133"/>
          <a:stretch>
            <a:fillRect/>
          </a:stretch>
        </p:blipFill>
        <p:spPr>
          <a:xfrm>
            <a:off x="190500" y="190500"/>
            <a:ext cx="5257968" cy="47625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Bent Arrow 3"/>
          <p:cNvSpPr/>
          <p:nvPr/>
        </p:nvSpPr>
        <p:spPr>
          <a:xfrm rot="4278262">
            <a:off x="5562121" y="3278015"/>
            <a:ext cx="1093156" cy="1051270"/>
          </a:xfrm>
          <a:prstGeom prst="ben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6" name="Picture 5" descr="Screenshot (377).png"/>
          <p:cNvPicPr>
            <a:picLocks noChangeAspect="1"/>
          </p:cNvPicPr>
          <p:nvPr/>
        </p:nvPicPr>
        <p:blipFill>
          <a:blip r:embed="rId3"/>
          <a:srcRect l="28523" t="8262" r="28750" b="78398"/>
          <a:stretch>
            <a:fillRect/>
          </a:stretch>
        </p:blipFill>
        <p:spPr>
          <a:xfrm>
            <a:off x="2935074" y="4294910"/>
            <a:ext cx="9076823" cy="15932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TextBox 6"/>
          <p:cNvSpPr txBox="1"/>
          <p:nvPr/>
        </p:nvSpPr>
        <p:spPr>
          <a:xfrm>
            <a:off x="10958945" y="6248399"/>
            <a:ext cx="5403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tx2"/>
                </a:solidFill>
              </a:rPr>
              <a:t>18</a:t>
            </a:r>
            <a:endParaRPr lang="en-US" b="1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p:transition>
    <p:push dir="d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xmlns="" id="{8E294D89-4B92-4C25-93C3-28017F1DCB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72799" y="6356350"/>
            <a:ext cx="526473" cy="365125"/>
          </a:xfrm>
        </p:spPr>
        <p:txBody>
          <a:bodyPr/>
          <a:lstStyle/>
          <a:p>
            <a:fld id="{672B7600-67E3-4D97-B453-880E2742B982}" type="slidenum">
              <a:rPr lang="en-US" sz="2000" b="1" smtClean="0">
                <a:solidFill>
                  <a:schemeClr val="tx2"/>
                </a:solidFill>
              </a:rPr>
              <a:pPr/>
              <a:t>19</a:t>
            </a:fld>
            <a:endParaRPr lang="en-US" b="1" dirty="0">
              <a:solidFill>
                <a:schemeClr val="tx2"/>
              </a:solidFill>
            </a:endParaRPr>
          </a:p>
        </p:txBody>
      </p:sp>
      <p:pic>
        <p:nvPicPr>
          <p:cNvPr id="17" name="Picture 16" descr="Screenshot (361).png"/>
          <p:cNvPicPr>
            <a:picLocks noChangeAspect="1"/>
          </p:cNvPicPr>
          <p:nvPr/>
        </p:nvPicPr>
        <p:blipFill>
          <a:blip r:embed="rId3"/>
          <a:srcRect l="28646" t="8498" r="28542" b="13686"/>
          <a:stretch>
            <a:fillRect/>
          </a:stretch>
        </p:blipFill>
        <p:spPr>
          <a:xfrm>
            <a:off x="2895600" y="520700"/>
            <a:ext cx="5219700" cy="5334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Bent-Up Arrow 3"/>
          <p:cNvSpPr/>
          <p:nvPr/>
        </p:nvSpPr>
        <p:spPr>
          <a:xfrm rot="10800000" flipH="1">
            <a:off x="8763000" y="4432300"/>
            <a:ext cx="1231900" cy="1943100"/>
          </a:xfrm>
          <a:prstGeom prst="bentUpArrow">
            <a:avLst/>
          </a:prstGeom>
          <a:solidFill>
            <a:schemeClr val="accent4">
              <a:lumMod val="9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33149752"/>
      </p:ext>
    </p:extLst>
  </p:cSld>
  <p:clrMapOvr>
    <a:masterClrMapping/>
  </p:clrMapOvr>
  <p:transition>
    <p:push dir="d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PRESENTED BY</a:t>
            </a:r>
            <a:endParaRPr lang="en-US" u="sng" dirty="0"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9" name="Content Placeholder 8" descr="my-passport-photo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14788" y="1285298"/>
            <a:ext cx="2807064" cy="3619211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Date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Your Footer Here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IN" sz="2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endParaRPr lang="en-US" sz="20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" name="Picture 9" descr="WhatsApp Image 2020-08-22 at 08.06.27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7856" y="1288474"/>
            <a:ext cx="2826270" cy="3671453"/>
          </a:xfrm>
          <a:prstGeom prst="rect">
            <a:avLst/>
          </a:prstGeom>
        </p:spPr>
      </p:pic>
      <p:pic>
        <p:nvPicPr>
          <p:cNvPr id="11" name="Picture 10" descr="WhatsApp Image 2020-08-22 at 08.18.50.jpe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736" y="1343891"/>
            <a:ext cx="2705881" cy="3602181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872835" y="4932217"/>
            <a:ext cx="25630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 smtClean="0"/>
              <a:t>      Debduti Mondal</a:t>
            </a:r>
          </a:p>
          <a:p>
            <a:r>
              <a:rPr lang="en-IN" b="1" dirty="0" smtClean="0"/>
              <a:t>	BPPIMT</a:t>
            </a:r>
            <a:endParaRPr lang="en-US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4100946" y="4973782"/>
            <a:ext cx="27709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 smtClean="0"/>
              <a:t>              Apurba Paul</a:t>
            </a:r>
          </a:p>
          <a:p>
            <a:r>
              <a:rPr lang="en-IN" b="1" dirty="0" smtClean="0"/>
              <a:t>	</a:t>
            </a:r>
            <a:r>
              <a:rPr lang="en-IN" b="1" dirty="0" smtClean="0"/>
              <a:t>         BPPIMT</a:t>
            </a:r>
            <a:endParaRPr lang="en-US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7412182" y="4918363"/>
            <a:ext cx="27293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 smtClean="0"/>
              <a:t>               Amrita Dey</a:t>
            </a:r>
          </a:p>
          <a:p>
            <a:r>
              <a:rPr lang="en-IN" b="1" dirty="0" smtClean="0"/>
              <a:t>	</a:t>
            </a:r>
            <a:r>
              <a:rPr lang="en-IN" b="1" dirty="0" smtClean="0"/>
              <a:t>	BPPIMT</a:t>
            </a:r>
            <a:endParaRPr lang="en-US" b="1" dirty="0"/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86654" y="6356350"/>
            <a:ext cx="568037" cy="365125"/>
          </a:xfrm>
        </p:spPr>
        <p:txBody>
          <a:bodyPr/>
          <a:lstStyle/>
          <a:p>
            <a:fld id="{672B7600-67E3-4D97-B453-880E2742B982}" type="slidenum">
              <a:rPr lang="en-US" sz="2000" b="1" smtClean="0">
                <a:solidFill>
                  <a:schemeClr val="tx2"/>
                </a:solidFill>
              </a:rPr>
              <a:pPr/>
              <a:t>20</a:t>
            </a:fld>
            <a:endParaRPr lang="en-US" b="1" dirty="0">
              <a:solidFill>
                <a:schemeClr val="tx2"/>
              </a:solidFill>
            </a:endParaRPr>
          </a:p>
        </p:txBody>
      </p:sp>
      <p:pic>
        <p:nvPicPr>
          <p:cNvPr id="7" name="Picture 6" descr="Screenshot (362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164" y="226290"/>
            <a:ext cx="3861948" cy="60198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Picture 7" descr="Screenshot (363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1100" y="427241"/>
            <a:ext cx="3886200" cy="594478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Picture 8" descr="Screenshot (365).png"/>
          <p:cNvPicPr>
            <a:picLocks noChangeAspect="1"/>
          </p:cNvPicPr>
          <p:nvPr/>
        </p:nvPicPr>
        <p:blipFill>
          <a:blip r:embed="rId4"/>
          <a:srcRect l="40312" t="38884" r="40313" b="44812"/>
          <a:stretch>
            <a:fillRect/>
          </a:stretch>
        </p:blipFill>
        <p:spPr>
          <a:xfrm>
            <a:off x="9173441" y="4800600"/>
            <a:ext cx="2845377" cy="13462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0" name="Right Arrow 9"/>
          <p:cNvSpPr/>
          <p:nvPr/>
        </p:nvSpPr>
        <p:spPr>
          <a:xfrm>
            <a:off x="4318000" y="3479800"/>
            <a:ext cx="736600" cy="431800"/>
          </a:xfrm>
          <a:prstGeom prst="rightArrow">
            <a:avLst/>
          </a:prstGeom>
          <a:solidFill>
            <a:schemeClr val="accent3">
              <a:lumMod val="9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Bent Arrow 10"/>
          <p:cNvSpPr/>
          <p:nvPr/>
        </p:nvSpPr>
        <p:spPr>
          <a:xfrm rot="5400000">
            <a:off x="9207500" y="3632200"/>
            <a:ext cx="1079500" cy="1244600"/>
          </a:xfrm>
          <a:prstGeom prst="ben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>
    <p:push dir="d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  <a:alpha val="8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03528" y="6356350"/>
            <a:ext cx="450272" cy="365125"/>
          </a:xfrm>
        </p:spPr>
        <p:txBody>
          <a:bodyPr/>
          <a:lstStyle/>
          <a:p>
            <a:fld id="{672B7600-67E3-4D97-B453-880E2742B982}" type="slidenum">
              <a:rPr lang="en-US" sz="2000" b="1" smtClean="0">
                <a:solidFill>
                  <a:schemeClr val="tx2"/>
                </a:solidFill>
              </a:rPr>
              <a:pPr/>
              <a:t>21</a:t>
            </a:fld>
            <a:endParaRPr lang="en-US" b="1" dirty="0">
              <a:solidFill>
                <a:schemeClr val="tx2"/>
              </a:solidFill>
            </a:endParaRPr>
          </a:p>
        </p:txBody>
      </p:sp>
      <p:pic>
        <p:nvPicPr>
          <p:cNvPr id="4" name="Picture 3" descr="Screenshot (380).png"/>
          <p:cNvPicPr>
            <a:picLocks noChangeAspect="1"/>
          </p:cNvPicPr>
          <p:nvPr/>
        </p:nvPicPr>
        <p:blipFill>
          <a:blip r:embed="rId2"/>
          <a:srcRect l="28523" t="8464" r="28523" b="14529"/>
          <a:stretch>
            <a:fillRect/>
          </a:stretch>
        </p:blipFill>
        <p:spPr>
          <a:xfrm>
            <a:off x="304800" y="608721"/>
            <a:ext cx="5347854" cy="53902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Picture 4" descr="Screenshot (367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1235" y="4494149"/>
            <a:ext cx="8660245" cy="182631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</p:cSld>
  <p:clrMapOvr>
    <a:masterClrMapping/>
  </p:clrMapOvr>
  <p:transition>
    <p:push dir="d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">
            <a:extLst>
              <a:ext uri="{FF2B5EF4-FFF2-40B4-BE49-F238E27FC236}">
                <a16:creationId xmlns:a16="http://schemas.microsoft.com/office/drawing/2014/main" xmlns="" id="{FEE6C917-2A20-1F47-A4DE-1FDDC03D8447}"/>
              </a:ext>
            </a:extLst>
          </p:cNvPr>
          <p:cNvSpPr/>
          <p:nvPr/>
        </p:nvSpPr>
        <p:spPr>
          <a:xfrm>
            <a:off x="0" y="-363682"/>
            <a:ext cx="8268005" cy="6858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5441"/>
                </a:moveTo>
                <a:lnTo>
                  <a:pt x="21600" y="0"/>
                </a:lnTo>
                <a:lnTo>
                  <a:pt x="11993" y="0"/>
                </a:lnTo>
                <a:lnTo>
                  <a:pt x="0" y="5313"/>
                </a:lnTo>
                <a:lnTo>
                  <a:pt x="0" y="21600"/>
                </a:lnTo>
                <a:lnTo>
                  <a:pt x="7689" y="21600"/>
                </a:ln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" name="Shape">
            <a:extLst>
              <a:ext uri="{FF2B5EF4-FFF2-40B4-BE49-F238E27FC236}">
                <a16:creationId xmlns:a16="http://schemas.microsoft.com/office/drawing/2014/main" xmlns="" id="{3BE24143-8287-8943-B096-AE70F6638AE7}"/>
              </a:ext>
            </a:extLst>
          </p:cNvPr>
          <p:cNvSpPr/>
          <p:nvPr/>
        </p:nvSpPr>
        <p:spPr>
          <a:xfrm>
            <a:off x="5139877" y="3136665"/>
            <a:ext cx="3266821" cy="23991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10804"/>
                </a:lnTo>
                <a:lnTo>
                  <a:pt x="0" y="21600"/>
                </a:lnTo>
                <a:lnTo>
                  <a:pt x="21600" y="10804"/>
                </a:lnTo>
                <a:close/>
              </a:path>
            </a:pathLst>
          </a:custGeom>
          <a:solidFill>
            <a:schemeClr val="accent5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5" name="Picture 4" descr="pr5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532" y="677006"/>
            <a:ext cx="5711067" cy="531687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8" name="Picture 7" descr="pr17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5131" y="845127"/>
            <a:ext cx="4218506" cy="445616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1" name="Picture 10" descr="pr1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15077" y="5134052"/>
            <a:ext cx="3420959" cy="144685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12" name="Down Arrow 11"/>
          <p:cNvSpPr/>
          <p:nvPr/>
        </p:nvSpPr>
        <p:spPr>
          <a:xfrm rot="14956991">
            <a:off x="6264656" y="3756220"/>
            <a:ext cx="476566" cy="1104649"/>
          </a:xfrm>
          <a:prstGeom prst="downArrow">
            <a:avLst/>
          </a:prstGeom>
          <a:solidFill>
            <a:schemeClr val="accent4">
              <a:lumMod val="9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Bent Arrow 12"/>
          <p:cNvSpPr/>
          <p:nvPr/>
        </p:nvSpPr>
        <p:spPr>
          <a:xfrm rot="5400000">
            <a:off x="10958944" y="5126187"/>
            <a:ext cx="1496294" cy="969818"/>
          </a:xfrm>
          <a:prstGeom prst="bentArrow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1471564" y="6317672"/>
            <a:ext cx="5264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22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xmlns="" val="1121226501"/>
      </p:ext>
    </p:extLst>
  </p:cSld>
  <p:clrMapOvr>
    <a:masterClrMapping/>
  </p:clrMapOvr>
  <p:transition>
    <p:push dir="d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125199" y="6314786"/>
            <a:ext cx="498765" cy="365125"/>
          </a:xfrm>
        </p:spPr>
        <p:txBody>
          <a:bodyPr/>
          <a:lstStyle/>
          <a:p>
            <a:fld id="{672B7600-67E3-4D97-B453-880E2742B982}" type="slidenum">
              <a:rPr lang="en-US" sz="2000" b="1" smtClean="0">
                <a:solidFill>
                  <a:schemeClr val="tx2"/>
                </a:solidFill>
              </a:rPr>
              <a:pPr/>
              <a:t>23</a:t>
            </a:fld>
            <a:endParaRPr lang="en-US" b="1" dirty="0">
              <a:solidFill>
                <a:schemeClr val="tx2"/>
              </a:solidFill>
            </a:endParaRPr>
          </a:p>
        </p:txBody>
      </p:sp>
      <p:pic>
        <p:nvPicPr>
          <p:cNvPr id="3" name="Picture 2" descr="pr1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7733" y="908819"/>
            <a:ext cx="4396411" cy="44579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4" name="Picture 3" descr="pr14.PNG"/>
          <p:cNvPicPr>
            <a:picLocks noChangeAspect="1"/>
          </p:cNvPicPr>
          <p:nvPr/>
        </p:nvPicPr>
        <p:blipFill>
          <a:blip r:embed="rId3"/>
          <a:srcRect l="456" t="1460"/>
          <a:stretch>
            <a:fillRect/>
          </a:stretch>
        </p:blipFill>
        <p:spPr>
          <a:xfrm>
            <a:off x="5624945" y="4516582"/>
            <a:ext cx="5111771" cy="187043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</p:cSld>
  <p:clrMapOvr>
    <a:masterClrMapping/>
  </p:clrMapOvr>
  <p:transition>
    <p:push dir="d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r1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819" y="578894"/>
            <a:ext cx="5777344" cy="503219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3" name="Picture 2" descr="pr19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7471" y="3865418"/>
            <a:ext cx="7722379" cy="242509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4" name="TextBox 3"/>
          <p:cNvSpPr txBox="1"/>
          <p:nvPr/>
        </p:nvSpPr>
        <p:spPr>
          <a:xfrm>
            <a:off x="11042072" y="6457890"/>
            <a:ext cx="4433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24</a:t>
            </a:r>
            <a:endParaRPr lang="en-US" b="1" dirty="0"/>
          </a:p>
        </p:txBody>
      </p:sp>
    </p:spTree>
  </p:cSld>
  <p:clrMapOvr>
    <a:masterClrMapping/>
  </p:clrMapOvr>
  <p:transition>
    <p:push dir="d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34254" y="6356350"/>
            <a:ext cx="519545" cy="365125"/>
          </a:xfrm>
        </p:spPr>
        <p:txBody>
          <a:bodyPr/>
          <a:lstStyle/>
          <a:p>
            <a:fld id="{672B7600-67E3-4D97-B453-880E2742B982}" type="slidenum">
              <a:rPr lang="en-US" sz="2000" b="1" smtClean="0">
                <a:solidFill>
                  <a:schemeClr val="tx2"/>
                </a:solidFill>
              </a:rPr>
              <a:pPr/>
              <a:t>25</a:t>
            </a:fld>
            <a:endParaRPr lang="en-US" b="1" dirty="0">
              <a:solidFill>
                <a:schemeClr val="tx2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 l="28431" t="8712" r="28551" b="14205"/>
          <a:stretch>
            <a:fillRect/>
          </a:stretch>
        </p:blipFill>
        <p:spPr bwMode="auto">
          <a:xfrm>
            <a:off x="193964" y="180109"/>
            <a:ext cx="5597236" cy="56388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Picture 4" descr="Screenshot (353).png"/>
          <p:cNvPicPr>
            <a:picLocks noChangeAspect="1"/>
          </p:cNvPicPr>
          <p:nvPr/>
        </p:nvPicPr>
        <p:blipFill>
          <a:blip r:embed="rId3"/>
          <a:srcRect l="39583" t="28138" r="39479" b="34066"/>
          <a:stretch>
            <a:fillRect/>
          </a:stretch>
        </p:blipFill>
        <p:spPr>
          <a:xfrm>
            <a:off x="6412345" y="554663"/>
            <a:ext cx="3835400" cy="389264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Picture 6" descr="pr23.PNG"/>
          <p:cNvPicPr>
            <a:picLocks noChangeAspect="1"/>
          </p:cNvPicPr>
          <p:nvPr/>
        </p:nvPicPr>
        <p:blipFill>
          <a:blip r:embed="rId4"/>
          <a:srcRect r="700" b="25623"/>
          <a:stretch>
            <a:fillRect/>
          </a:stretch>
        </p:blipFill>
        <p:spPr>
          <a:xfrm>
            <a:off x="3715222" y="4518007"/>
            <a:ext cx="8116560" cy="181351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8" name="Right Arrow 7"/>
          <p:cNvSpPr/>
          <p:nvPr/>
        </p:nvSpPr>
        <p:spPr>
          <a:xfrm>
            <a:off x="5805054" y="2632363"/>
            <a:ext cx="637309" cy="346363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Bent Arrow 8"/>
          <p:cNvSpPr/>
          <p:nvPr/>
        </p:nvSpPr>
        <p:spPr>
          <a:xfrm rot="5400000">
            <a:off x="9871362" y="3262749"/>
            <a:ext cx="1634838" cy="955963"/>
          </a:xfrm>
          <a:prstGeom prst="bentArrow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>
    <p:push dir="d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u="sng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itchFamily="82" charset="0"/>
              </a:rPr>
              <a:t>Future Implementation:</a:t>
            </a:r>
            <a:endParaRPr lang="en-US" b="1" u="sng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gerian" pitchFamily="82" charset="0"/>
            </a:endParaRPr>
          </a:p>
        </p:txBody>
      </p:sp>
      <p:sp>
        <p:nvSpPr>
          <p:cNvPr id="13" name="Content Placeholder 1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v"/>
            </a:pPr>
            <a:r>
              <a:rPr lang="en-IN" dirty="0" smtClean="0"/>
              <a:t>Human resource and marketing domain can be developed further.</a:t>
            </a:r>
          </a:p>
          <a:p>
            <a:pPr>
              <a:buFont typeface="Wingdings" pitchFamily="2" charset="2"/>
              <a:buChar char="v"/>
            </a:pPr>
            <a:r>
              <a:rPr lang="en-IN" dirty="0" smtClean="0"/>
              <a:t>After </a:t>
            </a:r>
            <a:r>
              <a:rPr lang="en-IN" dirty="0" smtClean="0"/>
              <a:t>booking a confirmation mail should be included to the customer</a:t>
            </a:r>
            <a:r>
              <a:rPr lang="en-IN" dirty="0" smtClean="0"/>
              <a:t>.</a:t>
            </a:r>
          </a:p>
          <a:p>
            <a:pPr>
              <a:buFont typeface="Wingdings" pitchFamily="2" charset="2"/>
              <a:buChar char="v"/>
            </a:pPr>
            <a:r>
              <a:rPr lang="en-IN" dirty="0" smtClean="0"/>
              <a:t>Keep a route map.</a:t>
            </a:r>
          </a:p>
          <a:p>
            <a:pPr>
              <a:buFont typeface="Wingdings" pitchFamily="2" charset="2"/>
              <a:buChar char="v"/>
            </a:pPr>
            <a:r>
              <a:rPr lang="en-IN" dirty="0" smtClean="0"/>
              <a:t>Further more hotels can be added in various location.</a:t>
            </a:r>
          </a:p>
          <a:p>
            <a:pPr>
              <a:buFont typeface="Wingdings" pitchFamily="2" charset="2"/>
              <a:buChar char="v"/>
            </a:pPr>
            <a:r>
              <a:rPr lang="en-IN" dirty="0" smtClean="0"/>
              <a:t>Improve the business policy to keep the quality intact.</a:t>
            </a:r>
            <a:endParaRPr lang="en-IN" dirty="0" smtClean="0"/>
          </a:p>
          <a:p>
            <a:pPr>
              <a:buNone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06545" y="6356350"/>
            <a:ext cx="547254" cy="365125"/>
          </a:xfrm>
        </p:spPr>
        <p:txBody>
          <a:bodyPr/>
          <a:lstStyle/>
          <a:p>
            <a:fld id="{672B7600-67E3-4D97-B453-880E2742B982}" type="slidenum">
              <a:rPr lang="en-US" sz="2000" b="1" smtClean="0">
                <a:solidFill>
                  <a:schemeClr val="tx2"/>
                </a:solidFill>
              </a:rPr>
              <a:pPr/>
              <a:t>26</a:t>
            </a:fld>
            <a:endParaRPr lang="en-US" b="1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p:transition>
    <p:circl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">
            <a:extLst>
              <a:ext uri="{FF2B5EF4-FFF2-40B4-BE49-F238E27FC236}">
                <a16:creationId xmlns:a16="http://schemas.microsoft.com/office/drawing/2014/main" xmlns="" id="{1FFB42A4-BD87-584A-861C-92163C1D593B}"/>
              </a:ext>
            </a:extLst>
          </p:cNvPr>
          <p:cNvSpPr/>
          <p:nvPr/>
        </p:nvSpPr>
        <p:spPr>
          <a:xfrm>
            <a:off x="6100230" y="0"/>
            <a:ext cx="6091770" cy="34266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7500"/>
                </a:moveTo>
                <a:lnTo>
                  <a:pt x="0" y="21600"/>
                </a:lnTo>
                <a:lnTo>
                  <a:pt x="21600" y="7500"/>
                </a:lnTo>
                <a:lnTo>
                  <a:pt x="21600" y="0"/>
                </a:lnTo>
                <a:lnTo>
                  <a:pt x="11482" y="0"/>
                </a:ln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" name="Shape">
            <a:extLst>
              <a:ext uri="{FF2B5EF4-FFF2-40B4-BE49-F238E27FC236}">
                <a16:creationId xmlns:a16="http://schemas.microsoft.com/office/drawing/2014/main" xmlns="" id="{1FA75AFF-4C5D-BB4A-BC3A-0EA5C1A69D5C}"/>
              </a:ext>
            </a:extLst>
          </p:cNvPr>
          <p:cNvSpPr/>
          <p:nvPr/>
        </p:nvSpPr>
        <p:spPr>
          <a:xfrm>
            <a:off x="4316820" y="2627207"/>
            <a:ext cx="2705123" cy="19864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10795"/>
                </a:lnTo>
                <a:lnTo>
                  <a:pt x="0" y="21600"/>
                </a:lnTo>
                <a:lnTo>
                  <a:pt x="21600" y="10795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050" name="Picture 2" descr="https://www.slideteam.net/media/catalog/product/cache/960x720/0/3/0314_thank_you_card_design_Slide01.jpg"/>
          <p:cNvPicPr>
            <a:picLocks noChangeAspect="1" noChangeArrowheads="1"/>
          </p:cNvPicPr>
          <p:nvPr/>
        </p:nvPicPr>
        <p:blipFill>
          <a:blip r:embed="rId4"/>
          <a:srcRect t="8889" b="6465"/>
          <a:stretch>
            <a:fillRect/>
          </a:stretch>
        </p:blipFill>
        <p:spPr bwMode="auto">
          <a:xfrm>
            <a:off x="0" y="0"/>
            <a:ext cx="12192000" cy="641465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2507502585"/>
      </p:ext>
    </p:extLst>
  </p:cSld>
  <p:clrMapOvr>
    <a:masterClrMapping/>
  </p:clrMapOvr>
  <p:transition>
    <p:zoom/>
    <p:sndAc>
      <p:stSnd>
        <p:snd r:embed="rId3" name="applause.wav" builtIn="1"/>
      </p:stSnd>
    </p:sndAc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  <a:alpha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89672" y="6356350"/>
            <a:ext cx="464127" cy="365125"/>
          </a:xfrm>
        </p:spPr>
        <p:txBody>
          <a:bodyPr/>
          <a:lstStyle/>
          <a:p>
            <a:fld id="{672B7600-67E3-4D97-B453-880E2742B982}" type="slidenum">
              <a:rPr lang="en-US" sz="2000" b="1" smtClean="0">
                <a:solidFill>
                  <a:schemeClr val="tx2"/>
                </a:solidFill>
              </a:rPr>
              <a:pPr/>
              <a:t>3</a:t>
            </a:fld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205345" y="637309"/>
            <a:ext cx="5430982" cy="92333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r>
              <a:rPr lang="en-US" sz="5400" b="1" u="sng" dirty="0" smtClean="0">
                <a:ln w="11430"/>
                <a:solidFill>
                  <a:schemeClr val="accent6">
                    <a:lumMod val="50000"/>
                  </a:schemeClr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Algerian" pitchFamily="82" charset="0"/>
              </a:rPr>
              <a:t>Introduction</a:t>
            </a:r>
            <a:endParaRPr lang="en-US" sz="5400" b="1" u="sng" dirty="0">
              <a:ln w="11430"/>
              <a:solidFill>
                <a:schemeClr val="accent6">
                  <a:lumMod val="50000"/>
                </a:schemeClr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latin typeface="Algerian" pitchFamily="8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233054" y="2604656"/>
            <a:ext cx="741218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accent4">
                    <a:lumMod val="50000"/>
                  </a:schemeClr>
                </a:solidFill>
                <a:latin typeface="Bell MT" pitchFamily="18" charset="0"/>
              </a:rPr>
              <a:t>The main purpose of this desktop application is to facilitate the offline customer because  customers cannot spend their precious time in markets  trying to find out the best deal.</a:t>
            </a:r>
            <a:endParaRPr lang="en-US" sz="2800" b="1" dirty="0">
              <a:solidFill>
                <a:schemeClr val="accent4">
                  <a:lumMod val="50000"/>
                </a:schemeClr>
              </a:solidFill>
              <a:latin typeface="Bell MT" pitchFamily="18" charset="0"/>
            </a:endParaRPr>
          </a:p>
        </p:txBody>
      </p:sp>
    </p:spTree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31000">
              <a:schemeClr val="accent1">
                <a:lumMod val="20000"/>
                <a:lumOff val="8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path path="shap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64354807-ed4e-40a4-b71d-d8c307dbff4b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1026" y="3726874"/>
            <a:ext cx="4013062" cy="2923308"/>
          </a:xfrm>
          <a:prstGeom prst="ellipse">
            <a:avLst/>
          </a:prstGeom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  <a:softEdge rad="112500"/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</p:pic>
      <p:sp>
        <p:nvSpPr>
          <p:cNvPr id="8" name="TextBox 7"/>
          <p:cNvSpPr txBox="1"/>
          <p:nvPr/>
        </p:nvSpPr>
        <p:spPr>
          <a:xfrm>
            <a:off x="1219200" y="193964"/>
            <a:ext cx="610985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u="sng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chemeClr val="accent6">
                    <a:lumMod val="50000"/>
                  </a:schemeClr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Algerian" pitchFamily="82" charset="0"/>
              </a:rPr>
              <a:t>Project Objective</a:t>
            </a:r>
            <a:endParaRPr lang="en-US" sz="4400" b="1" u="sng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solidFill>
                <a:schemeClr val="accent6">
                  <a:lumMod val="50000"/>
                </a:schemeClr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  <a:latin typeface="Algerian" pitchFamily="82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194472" y="6248401"/>
            <a:ext cx="5264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 smtClean="0">
                <a:solidFill>
                  <a:schemeClr val="tx2"/>
                </a:solidFill>
              </a:rPr>
              <a:t>4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330036" y="914400"/>
            <a:ext cx="796636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v"/>
            </a:pPr>
            <a:r>
              <a:rPr lang="en-IN" sz="2000" dirty="0" smtClean="0">
                <a:latin typeface="Bell MT" pitchFamily="18" charset="0"/>
              </a:rPr>
              <a:t>Develop a software system for </a:t>
            </a:r>
            <a:r>
              <a:rPr lang="en-IN" sz="2000" b="1" dirty="0" smtClean="0">
                <a:latin typeface="Bell MT" pitchFamily="18" charset="0"/>
              </a:rPr>
              <a:t>“Tourism and Travel” </a:t>
            </a:r>
            <a:r>
              <a:rPr lang="en-IN" sz="2000" dirty="0" smtClean="0">
                <a:latin typeface="Bell MT" pitchFamily="18" charset="0"/>
              </a:rPr>
              <a:t>domain which facilitated management of different domain of travel and tourism . Like “Room Management”, “Human Resource Management”, “Marketing Management”. </a:t>
            </a:r>
          </a:p>
          <a:p>
            <a:pPr>
              <a:buFont typeface="Wingdings" pitchFamily="2" charset="2"/>
              <a:buChar char="v"/>
            </a:pPr>
            <a:r>
              <a:rPr lang="en-IN" sz="2000" dirty="0" smtClean="0">
                <a:latin typeface="Bell MT" pitchFamily="18" charset="0"/>
              </a:rPr>
              <a:t>This software aims for considerable cost reduction for business owner. </a:t>
            </a:r>
            <a:endParaRPr lang="en-US" sz="2000" dirty="0">
              <a:latin typeface="Bell MT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399309" y="2535382"/>
            <a:ext cx="7162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b="1" u="sng" dirty="0" smtClean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itchFamily="82" charset="0"/>
              </a:rPr>
              <a:t>Project scope </a:t>
            </a:r>
            <a:endParaRPr lang="en-US" sz="4000" b="1" u="sng" dirty="0">
              <a:solidFill>
                <a:schemeClr val="accent6">
                  <a:lumMod val="50000"/>
                </a:schemeClr>
              </a:solidFill>
              <a:latin typeface="Algerian" pitchFamily="8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510145" y="3200400"/>
            <a:ext cx="581891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Our main aim is to develop a software on </a:t>
            </a:r>
            <a:r>
              <a:rPr lang="en-IN" b="1" dirty="0" smtClean="0"/>
              <a:t>“Room Management” </a:t>
            </a:r>
            <a:r>
              <a:rPr lang="en-IN" dirty="0" smtClean="0"/>
              <a:t>system.</a:t>
            </a:r>
          </a:p>
          <a:p>
            <a:pPr>
              <a:buFont typeface="Wingdings" pitchFamily="2" charset="2"/>
              <a:buChar char="v"/>
            </a:pPr>
            <a:r>
              <a:rPr lang="en-IN" dirty="0" smtClean="0"/>
              <a:t>Here new hotel can be added with details of it’s location, total no of ac and non-ac rooms.</a:t>
            </a:r>
          </a:p>
          <a:p>
            <a:pPr>
              <a:buFont typeface="Wingdings" pitchFamily="2" charset="2"/>
              <a:buChar char="v"/>
            </a:pPr>
            <a:r>
              <a:rPr lang="en-IN" dirty="0" smtClean="0"/>
              <a:t>When the customer comes to us to book room first the availability of room will be checked.</a:t>
            </a:r>
          </a:p>
          <a:p>
            <a:pPr>
              <a:buFont typeface="Wingdings" pitchFamily="2" charset="2"/>
              <a:buChar char="v"/>
            </a:pPr>
            <a:r>
              <a:rPr lang="en-IN" dirty="0" smtClean="0"/>
              <a:t>Then if available then the room will be allocated to the customer otherwise no allocation.</a:t>
            </a:r>
          </a:p>
          <a:p>
            <a:pPr>
              <a:buFont typeface="Wingdings" pitchFamily="2" charset="2"/>
              <a:buChar char="v"/>
            </a:pPr>
            <a:r>
              <a:rPr lang="en-IN" dirty="0" smtClean="0"/>
              <a:t>After the allocation of the rooms the room details will be updated.</a:t>
            </a:r>
          </a:p>
          <a:p>
            <a:pPr>
              <a:buFont typeface="Wingdings" pitchFamily="2" charset="2"/>
              <a:buChar char="v"/>
            </a:pPr>
            <a:r>
              <a:rPr lang="en-IN" dirty="0" smtClean="0"/>
              <a:t>Thus the room details will be kept in the storage file.</a:t>
            </a:r>
          </a:p>
          <a:p>
            <a:endParaRPr lang="en-US" dirty="0"/>
          </a:p>
        </p:txBody>
      </p:sp>
    </p:spTree>
  </p:cSld>
  <p:clrMapOvr>
    <a:masterClrMapping/>
  </p:clrMapOvr>
  <p:transition>
    <p:split dir="in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72800" y="6356350"/>
            <a:ext cx="380999" cy="365125"/>
          </a:xfrm>
        </p:spPr>
        <p:txBody>
          <a:bodyPr/>
          <a:lstStyle/>
          <a:p>
            <a:fld id="{672B7600-67E3-4D97-B453-880E2742B982}" type="slidenum">
              <a:rPr lang="en-US" sz="2000" b="1" smtClean="0">
                <a:solidFill>
                  <a:schemeClr val="tx2"/>
                </a:solidFill>
              </a:rPr>
              <a:pPr/>
              <a:t>5</a:t>
            </a:fld>
            <a:endParaRPr lang="en-US" sz="3200" b="1" dirty="0">
              <a:solidFill>
                <a:schemeClr val="tx2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396837" y="249382"/>
            <a:ext cx="634538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b="1" u="sng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itchFamily="82" charset="0"/>
              </a:rPr>
              <a:t>FUncTIONS REQUIRED</a:t>
            </a:r>
            <a:endParaRPr lang="en-US" sz="4400" b="1" u="sng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gerian" pitchFamily="82" charset="0"/>
            </a:endParaRPr>
          </a:p>
        </p:txBody>
      </p:sp>
      <p:sp>
        <p:nvSpPr>
          <p:cNvPr id="10" name="Horizontal Scroll 9"/>
          <p:cNvSpPr/>
          <p:nvPr/>
        </p:nvSpPr>
        <p:spPr>
          <a:xfrm>
            <a:off x="2507673" y="263236"/>
            <a:ext cx="7301345" cy="6594764"/>
          </a:xfrm>
          <a:prstGeom prst="horizontalScroll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smtClean="0">
                <a:latin typeface="Bell MT" pitchFamily="18" charset="0"/>
              </a:rPr>
              <a:t>This “</a:t>
            </a:r>
            <a:r>
              <a:rPr lang="en-US" sz="2400" b="1" dirty="0" smtClean="0">
                <a:latin typeface="Bell MT" pitchFamily="18" charset="0"/>
              </a:rPr>
              <a:t>Tours &amp; Travel Management System</a:t>
            </a:r>
            <a:r>
              <a:rPr lang="en-US" sz="2000" dirty="0" smtClean="0">
                <a:latin typeface="Bell MT" pitchFamily="18" charset="0"/>
              </a:rPr>
              <a:t>” has been designed to computerize the following  functions  that are performed by the system:</a:t>
            </a:r>
          </a:p>
          <a:p>
            <a:pPr>
              <a:buFont typeface="Wingdings" pitchFamily="2" charset="2"/>
              <a:buChar char="v"/>
            </a:pPr>
            <a:r>
              <a:rPr lang="en-US" sz="2400" dirty="0" smtClean="0">
                <a:solidFill>
                  <a:schemeClr val="accent4">
                    <a:lumMod val="10000"/>
                  </a:schemeClr>
                </a:solidFill>
                <a:latin typeface="Bell MT" pitchFamily="18" charset="0"/>
              </a:rPr>
              <a:t>Customer details function</a:t>
            </a:r>
          </a:p>
          <a:p>
            <a:pPr>
              <a:buFont typeface="Wingdings" pitchFamily="2" charset="2"/>
              <a:buChar char="v"/>
            </a:pPr>
            <a:r>
              <a:rPr lang="en-US" sz="2400" dirty="0" smtClean="0">
                <a:solidFill>
                  <a:schemeClr val="accent4">
                    <a:lumMod val="10000"/>
                  </a:schemeClr>
                </a:solidFill>
                <a:latin typeface="Bell MT" pitchFamily="18" charset="0"/>
              </a:rPr>
              <a:t>Room details function</a:t>
            </a:r>
          </a:p>
          <a:p>
            <a:pPr>
              <a:buFont typeface="Wingdings" pitchFamily="2" charset="2"/>
              <a:buChar char="v"/>
            </a:pPr>
            <a:r>
              <a:rPr lang="en-US" sz="2400" dirty="0" smtClean="0">
                <a:solidFill>
                  <a:schemeClr val="accent4">
                    <a:lumMod val="10000"/>
                  </a:schemeClr>
                </a:solidFill>
                <a:latin typeface="Bell MT" pitchFamily="18" charset="0"/>
              </a:rPr>
              <a:t>Opening a new room</a:t>
            </a:r>
          </a:p>
          <a:p>
            <a:pPr>
              <a:buFont typeface="Wingdings" pitchFamily="2" charset="2"/>
              <a:buChar char="v"/>
            </a:pPr>
            <a:r>
              <a:rPr lang="en-US" sz="2400" dirty="0" smtClean="0">
                <a:solidFill>
                  <a:schemeClr val="accent4">
                    <a:lumMod val="10000"/>
                  </a:schemeClr>
                </a:solidFill>
                <a:latin typeface="Bell MT" pitchFamily="18" charset="0"/>
              </a:rPr>
              <a:t>Sign up of new customer</a:t>
            </a:r>
          </a:p>
          <a:p>
            <a:pPr>
              <a:buFont typeface="Wingdings" pitchFamily="2" charset="2"/>
              <a:buChar char="v"/>
            </a:pPr>
            <a:r>
              <a:rPr lang="en-US" sz="2400" dirty="0" smtClean="0">
                <a:solidFill>
                  <a:schemeClr val="accent4">
                    <a:lumMod val="10000"/>
                  </a:schemeClr>
                </a:solidFill>
                <a:latin typeface="Bell MT" pitchFamily="18" charset="0"/>
              </a:rPr>
              <a:t>Booking details function</a:t>
            </a:r>
          </a:p>
          <a:p>
            <a:pPr>
              <a:buFont typeface="Wingdings" pitchFamily="2" charset="2"/>
              <a:buChar char="v"/>
            </a:pPr>
            <a:r>
              <a:rPr lang="en-US" sz="2400" dirty="0" smtClean="0">
                <a:solidFill>
                  <a:schemeClr val="accent4">
                    <a:lumMod val="10000"/>
                  </a:schemeClr>
                </a:solidFill>
                <a:latin typeface="Bell MT" pitchFamily="18" charset="0"/>
              </a:rPr>
              <a:t>Opening a new hotel</a:t>
            </a:r>
          </a:p>
          <a:p>
            <a:pPr>
              <a:buFont typeface="Wingdings" pitchFamily="2" charset="2"/>
              <a:buChar char="v"/>
            </a:pPr>
            <a:r>
              <a:rPr lang="en-US" sz="2400" dirty="0" smtClean="0">
                <a:solidFill>
                  <a:schemeClr val="accent4">
                    <a:lumMod val="10000"/>
                  </a:schemeClr>
                </a:solidFill>
                <a:latin typeface="Bell MT" pitchFamily="18" charset="0"/>
              </a:rPr>
              <a:t>Hotel details function</a:t>
            </a:r>
          </a:p>
          <a:p>
            <a:pPr>
              <a:buFont typeface="Wingdings" pitchFamily="2" charset="2"/>
              <a:buChar char="v"/>
            </a:pPr>
            <a:r>
              <a:rPr lang="en-US" sz="2400" dirty="0" smtClean="0">
                <a:solidFill>
                  <a:schemeClr val="accent4">
                    <a:lumMod val="10000"/>
                  </a:schemeClr>
                </a:solidFill>
                <a:latin typeface="Bell MT" pitchFamily="18" charset="0"/>
              </a:rPr>
              <a:t>Check in function</a:t>
            </a:r>
          </a:p>
          <a:p>
            <a:pPr>
              <a:buFont typeface="Wingdings" pitchFamily="2" charset="2"/>
              <a:buChar char="v"/>
            </a:pPr>
            <a:r>
              <a:rPr lang="en-US" sz="2400" dirty="0" smtClean="0">
                <a:solidFill>
                  <a:schemeClr val="accent4">
                    <a:lumMod val="10000"/>
                  </a:schemeClr>
                </a:solidFill>
                <a:latin typeface="Bell MT" pitchFamily="18" charset="0"/>
              </a:rPr>
              <a:t>Room assigning to customer’s need</a:t>
            </a:r>
          </a:p>
          <a:p>
            <a:pPr>
              <a:buFont typeface="Wingdings" pitchFamily="2" charset="2"/>
              <a:buChar char="v"/>
            </a:pPr>
            <a:r>
              <a:rPr lang="en-US" sz="2400" dirty="0" smtClean="0">
                <a:solidFill>
                  <a:schemeClr val="accent4">
                    <a:lumMod val="10000"/>
                  </a:schemeClr>
                </a:solidFill>
                <a:latin typeface="Bell MT" pitchFamily="18" charset="0"/>
              </a:rPr>
              <a:t>Room occupancy details functions</a:t>
            </a:r>
          </a:p>
          <a:p>
            <a:endParaRPr lang="en-US" sz="2000" dirty="0">
              <a:latin typeface="Bell MT" pitchFamily="18" charset="0"/>
            </a:endParaRPr>
          </a:p>
        </p:txBody>
      </p:sp>
    </p:spTree>
  </p:cSld>
  <p:clrMapOvr>
    <a:masterClrMapping/>
  </p:clrMapOvr>
  <p:transition>
    <p:split orient="vert" dir="in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75000"/>
            <a:alpha val="67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55926" y="6356350"/>
            <a:ext cx="297873" cy="365125"/>
          </a:xfrm>
        </p:spPr>
        <p:txBody>
          <a:bodyPr/>
          <a:lstStyle/>
          <a:p>
            <a:fld id="{672B7600-67E3-4D97-B453-880E2742B982}" type="slidenum">
              <a:rPr lang="en-US" sz="2000" b="1" smtClean="0">
                <a:solidFill>
                  <a:schemeClr val="tx2"/>
                </a:solidFill>
              </a:rPr>
              <a:pPr/>
              <a:t>6</a:t>
            </a:fld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 rot="10800000" flipV="1">
            <a:off x="401781" y="464640"/>
            <a:ext cx="7051964" cy="76944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r>
              <a:rPr lang="en-US" sz="4400" b="1" u="sng" dirty="0" smtClean="0">
                <a:ln w="11430"/>
                <a:solidFill>
                  <a:schemeClr val="accent6">
                    <a:lumMod val="50000"/>
                  </a:schemeClr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Algerian" pitchFamily="82" charset="0"/>
              </a:rPr>
              <a:t>Business concept</a:t>
            </a:r>
            <a:endParaRPr lang="en-US" sz="4400" b="1" u="sng" dirty="0">
              <a:ln w="11430"/>
              <a:solidFill>
                <a:schemeClr val="accent6">
                  <a:lumMod val="50000"/>
                </a:schemeClr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latin typeface="Algerian" pitchFamily="82" charset="0"/>
            </a:endParaRPr>
          </a:p>
        </p:txBody>
      </p:sp>
      <p:sp>
        <p:nvSpPr>
          <p:cNvPr id="5" name="Vertical Scroll 4"/>
          <p:cNvSpPr/>
          <p:nvPr/>
        </p:nvSpPr>
        <p:spPr>
          <a:xfrm>
            <a:off x="1385454" y="1219200"/>
            <a:ext cx="8756073" cy="5430982"/>
          </a:xfrm>
          <a:prstGeom prst="verticalScroll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Font typeface="Wingdings" pitchFamily="2" charset="2"/>
              <a:buChar char="v"/>
            </a:pPr>
            <a:endParaRPr lang="en-IN" sz="2400" dirty="0" smtClean="0">
              <a:solidFill>
                <a:schemeClr val="accent6">
                  <a:lumMod val="50000"/>
                </a:schemeClr>
              </a:solidFill>
              <a:latin typeface="Bell MT" pitchFamily="18" charset="0"/>
            </a:endParaRPr>
          </a:p>
          <a:p>
            <a:pPr>
              <a:buFont typeface="Wingdings" pitchFamily="2" charset="2"/>
              <a:buChar char="v"/>
            </a:pPr>
            <a:endParaRPr lang="en-IN" sz="2400" dirty="0" smtClean="0">
              <a:solidFill>
                <a:schemeClr val="accent6">
                  <a:lumMod val="50000"/>
                </a:schemeClr>
              </a:solidFill>
              <a:latin typeface="Bell MT" pitchFamily="18" charset="0"/>
            </a:endParaRPr>
          </a:p>
          <a:p>
            <a:pPr>
              <a:buFont typeface="Wingdings" pitchFamily="2" charset="2"/>
              <a:buChar char="v"/>
            </a:pPr>
            <a:r>
              <a:rPr lang="en-IN" sz="2400" dirty="0" smtClean="0">
                <a:solidFill>
                  <a:schemeClr val="accent6">
                    <a:lumMod val="50000"/>
                  </a:schemeClr>
                </a:solidFill>
                <a:latin typeface="Bell MT" pitchFamily="18" charset="0"/>
              </a:rPr>
              <a:t>Here the details of hotels in various location will be stored.</a:t>
            </a:r>
          </a:p>
          <a:p>
            <a:pPr>
              <a:buFont typeface="Wingdings" pitchFamily="2" charset="2"/>
              <a:buChar char="v"/>
            </a:pPr>
            <a:r>
              <a:rPr lang="en-IN" sz="2400" dirty="0" smtClean="0">
                <a:solidFill>
                  <a:schemeClr val="accent6">
                    <a:lumMod val="50000"/>
                  </a:schemeClr>
                </a:solidFill>
                <a:latin typeface="Bell MT" pitchFamily="18" charset="0"/>
              </a:rPr>
              <a:t>It is a desktop application so data will be entered from the user side.</a:t>
            </a:r>
          </a:p>
          <a:p>
            <a:pPr>
              <a:buFont typeface="Wingdings" pitchFamily="2" charset="2"/>
              <a:buChar char="v"/>
            </a:pPr>
            <a:r>
              <a:rPr lang="en-IN" sz="2400" dirty="0" smtClean="0">
                <a:solidFill>
                  <a:schemeClr val="accent6">
                    <a:lumMod val="50000"/>
                  </a:schemeClr>
                </a:solidFill>
                <a:latin typeface="Bell MT" pitchFamily="18" charset="0"/>
              </a:rPr>
              <a:t>The minimum requirement to access the application is a normal desktop with JDK installation. The memory requirement is very minimum.</a:t>
            </a:r>
          </a:p>
          <a:p>
            <a:pPr>
              <a:buFont typeface="Wingdings" pitchFamily="2" charset="2"/>
              <a:buChar char="v"/>
            </a:pPr>
            <a:r>
              <a:rPr lang="en-IN" sz="2400" dirty="0" smtClean="0">
                <a:solidFill>
                  <a:schemeClr val="accent6">
                    <a:lumMod val="50000"/>
                  </a:schemeClr>
                </a:solidFill>
                <a:latin typeface="Bell MT" pitchFamily="18" charset="0"/>
              </a:rPr>
              <a:t>The customers can book hotel in advance.</a:t>
            </a:r>
          </a:p>
          <a:p>
            <a:pPr>
              <a:buFont typeface="Wingdings" pitchFamily="2" charset="2"/>
              <a:buChar char="v"/>
            </a:pPr>
            <a:r>
              <a:rPr lang="en-IN" sz="2400" dirty="0" smtClean="0">
                <a:solidFill>
                  <a:schemeClr val="accent6">
                    <a:lumMod val="50000"/>
                  </a:schemeClr>
                </a:solidFill>
                <a:latin typeface="Bell MT" pitchFamily="18" charset="0"/>
              </a:rPr>
              <a:t>If a customer is already contact with us then the details of him/her is already in our database.</a:t>
            </a:r>
          </a:p>
          <a:p>
            <a:pPr>
              <a:buFont typeface="Wingdings" pitchFamily="2" charset="2"/>
              <a:buChar char="v"/>
            </a:pPr>
            <a:r>
              <a:rPr lang="en-IN" sz="2400" dirty="0" smtClean="0">
                <a:solidFill>
                  <a:schemeClr val="accent6">
                    <a:lumMod val="50000"/>
                  </a:schemeClr>
                </a:solidFill>
                <a:latin typeface="Bell MT" pitchFamily="18" charset="0"/>
              </a:rPr>
              <a:t>The data are well organised , well maintained and easy to access.</a:t>
            </a:r>
          </a:p>
          <a:p>
            <a:endParaRPr lang="en-IN" sz="2400" dirty="0" smtClean="0">
              <a:solidFill>
                <a:schemeClr val="accent6">
                  <a:lumMod val="50000"/>
                </a:schemeClr>
              </a:solidFill>
              <a:latin typeface="Bell MT" pitchFamily="18" charset="0"/>
            </a:endParaRPr>
          </a:p>
        </p:txBody>
      </p:sp>
    </p:spTree>
  </p:cSld>
  <p:clrMapOvr>
    <a:masterClrMapping/>
  </p:clrMapOvr>
  <p:transition>
    <p:wheel spokes="8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46363" y="1011383"/>
            <a:ext cx="6303819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r>
              <a:rPr lang="en-US" sz="3600" b="1" u="sng" dirty="0" smtClean="0">
                <a:ln w="11430">
                  <a:solidFill>
                    <a:schemeClr val="accent2">
                      <a:lumMod val="5000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Algerian" pitchFamily="82" charset="0"/>
              </a:rPr>
              <a:t>Software Requirements</a:t>
            </a:r>
            <a:endParaRPr lang="en-US" sz="3600" b="1" u="sng" dirty="0">
              <a:ln w="11430">
                <a:solidFill>
                  <a:schemeClr val="accent2">
                    <a:lumMod val="50000"/>
                  </a:schemeClr>
                </a:solidFill>
              </a:ln>
              <a:solidFill>
                <a:schemeClr val="accent1">
                  <a:lumMod val="50000"/>
                </a:schemeClr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latin typeface="Algerian" pitchFamily="82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109854" y="3103418"/>
            <a:ext cx="6082145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r>
              <a:rPr lang="en-US" sz="3600" b="1" u="sng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itchFamily="82" charset="0"/>
              </a:rPr>
              <a:t>Hardware Requirements</a:t>
            </a:r>
            <a:endParaRPr lang="en-US" sz="3600" b="1" u="sng" dirty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gerian" pitchFamily="82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42109" y="1939636"/>
            <a:ext cx="525087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accent1">
                    <a:lumMod val="50000"/>
                  </a:schemeClr>
                </a:solidFill>
                <a:latin typeface="Bell MT" pitchFamily="18" charset="0"/>
              </a:rPr>
              <a:t>OS: </a:t>
            </a:r>
            <a:r>
              <a:rPr lang="en-US" sz="2800" b="1" dirty="0" smtClean="0">
                <a:solidFill>
                  <a:schemeClr val="accent1">
                    <a:lumMod val="75000"/>
                  </a:schemeClr>
                </a:solidFill>
                <a:latin typeface="Bell MT" pitchFamily="18" charset="0"/>
              </a:rPr>
              <a:t>Windows 7 Or Later, Linux, Mac OS</a:t>
            </a:r>
          </a:p>
          <a:p>
            <a:r>
              <a:rPr lang="en-US" sz="2800" b="1" dirty="0" smtClean="0">
                <a:solidFill>
                  <a:schemeClr val="accent1">
                    <a:lumMod val="50000"/>
                  </a:schemeClr>
                </a:solidFill>
                <a:latin typeface="Bell MT" pitchFamily="18" charset="0"/>
              </a:rPr>
              <a:t>Software: </a:t>
            </a:r>
            <a:r>
              <a:rPr lang="en-US" sz="2800" b="1" dirty="0" smtClean="0">
                <a:solidFill>
                  <a:schemeClr val="accent1">
                    <a:lumMod val="75000"/>
                  </a:schemeClr>
                </a:solidFill>
                <a:latin typeface="Bell MT" pitchFamily="18" charset="0"/>
              </a:rPr>
              <a:t>JDK 11 or Later</a:t>
            </a:r>
          </a:p>
          <a:p>
            <a:endParaRPr lang="en-US" sz="2800" b="1" dirty="0">
              <a:solidFill>
                <a:schemeClr val="accent1">
                  <a:lumMod val="75000"/>
                </a:schemeClr>
              </a:solidFill>
              <a:latin typeface="Bell MT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844147" y="3796146"/>
            <a:ext cx="534785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accent4">
                    <a:lumMod val="25000"/>
                  </a:schemeClr>
                </a:solidFill>
                <a:latin typeface="Bodoni MT" pitchFamily="18" charset="0"/>
              </a:rPr>
              <a:t>Processor: </a:t>
            </a:r>
            <a:r>
              <a:rPr lang="en-US" sz="2800" b="1" dirty="0" smtClean="0">
                <a:solidFill>
                  <a:schemeClr val="accent4">
                    <a:lumMod val="50000"/>
                  </a:schemeClr>
                </a:solidFill>
                <a:latin typeface="Bodoni MT" pitchFamily="18" charset="0"/>
              </a:rPr>
              <a:t>Intel Pentium II or More</a:t>
            </a:r>
          </a:p>
          <a:p>
            <a:r>
              <a:rPr lang="en-US" sz="2800" b="1" dirty="0" smtClean="0">
                <a:solidFill>
                  <a:schemeClr val="accent4">
                    <a:lumMod val="25000"/>
                  </a:schemeClr>
                </a:solidFill>
                <a:latin typeface="Bodoni MT" pitchFamily="18" charset="0"/>
              </a:rPr>
              <a:t>RAM:</a:t>
            </a:r>
            <a:r>
              <a:rPr lang="en-US" sz="2800" b="1" dirty="0" smtClean="0">
                <a:solidFill>
                  <a:schemeClr val="accent4">
                    <a:lumMod val="50000"/>
                  </a:schemeClr>
                </a:solidFill>
                <a:latin typeface="Bodoni MT" pitchFamily="18" charset="0"/>
              </a:rPr>
              <a:t>2GB</a:t>
            </a:r>
          </a:p>
          <a:p>
            <a:r>
              <a:rPr lang="en-US" sz="2800" b="1" dirty="0" smtClean="0">
                <a:solidFill>
                  <a:schemeClr val="accent4">
                    <a:lumMod val="25000"/>
                  </a:schemeClr>
                </a:solidFill>
                <a:latin typeface="Bodoni MT" pitchFamily="18" charset="0"/>
              </a:rPr>
              <a:t>Hard Disk: </a:t>
            </a:r>
            <a:r>
              <a:rPr lang="en-US" sz="2800" b="1" dirty="0" smtClean="0">
                <a:solidFill>
                  <a:schemeClr val="accent4">
                    <a:lumMod val="50000"/>
                  </a:schemeClr>
                </a:solidFill>
                <a:latin typeface="Bodoni MT" pitchFamily="18" charset="0"/>
              </a:rPr>
              <a:t>20GB or More</a:t>
            </a:r>
          </a:p>
          <a:p>
            <a:endParaRPr lang="en-US" sz="2800" b="1" dirty="0">
              <a:solidFill>
                <a:schemeClr val="accent4">
                  <a:lumMod val="50000"/>
                </a:schemeClr>
              </a:solidFill>
              <a:latin typeface="Bodoni MT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346874" y="6248400"/>
            <a:ext cx="4156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 smtClean="0">
                <a:solidFill>
                  <a:schemeClr val="tx2"/>
                </a:solidFill>
              </a:rPr>
              <a:t>7</a:t>
            </a:r>
            <a:endParaRPr lang="en-US" sz="3200" b="1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p:transition>
    <p:plus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22978E58-1DFD-4153-BE18-AC20F7B49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63745" y="6273223"/>
            <a:ext cx="367145" cy="365125"/>
          </a:xfrm>
        </p:spPr>
        <p:txBody>
          <a:bodyPr/>
          <a:lstStyle/>
          <a:p>
            <a:fld id="{672B7600-67E3-4D97-B453-880E2742B982}" type="slidenum">
              <a:rPr lang="en-US" sz="2000" b="1" smtClean="0">
                <a:solidFill>
                  <a:schemeClr val="tx2"/>
                </a:solidFill>
              </a:rPr>
              <a:pPr/>
              <a:t>8</a:t>
            </a:fld>
            <a:endParaRPr lang="en-US" sz="1100" b="1" dirty="0">
              <a:solidFill>
                <a:schemeClr val="tx2"/>
              </a:solidFill>
            </a:endParaRPr>
          </a:p>
        </p:txBody>
      </p:sp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3"/>
          <a:srcRect l="28599" t="8160" r="28453" b="14757"/>
          <a:stretch>
            <a:fillRect/>
          </a:stretch>
        </p:blipFill>
        <p:spPr bwMode="auto">
          <a:xfrm>
            <a:off x="3855588" y="1039091"/>
            <a:ext cx="5776784" cy="501534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8" name="Bent-Up Arrow 17"/>
          <p:cNvSpPr/>
          <p:nvPr/>
        </p:nvSpPr>
        <p:spPr>
          <a:xfrm flipV="1">
            <a:off x="9969500" y="4686300"/>
            <a:ext cx="1244600" cy="1752600"/>
          </a:xfrm>
          <a:prstGeom prst="bentUpArrow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solidFill>
                <a:schemeClr val="accent6">
                  <a:lumMod val="60000"/>
                  <a:lumOff val="40000"/>
                </a:schemeClr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28255" y="762000"/>
            <a:ext cx="245772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4000" b="1" dirty="0" smtClean="0">
                <a:solidFill>
                  <a:schemeClr val="accent5">
                    <a:lumMod val="75000"/>
                  </a:schemeClr>
                </a:solidFill>
                <a:latin typeface="Algerian" pitchFamily="82" charset="0"/>
              </a:rPr>
              <a:t>PROCESS</a:t>
            </a:r>
            <a:r>
              <a:rPr lang="en-IN" sz="4000" b="1" dirty="0" smtClean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itchFamily="82" charset="0"/>
              </a:rPr>
              <a:t>:</a:t>
            </a:r>
            <a:endParaRPr lang="en-US" sz="4000" b="1" dirty="0">
              <a:solidFill>
                <a:schemeClr val="accent5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gerian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80356134"/>
      </p:ext>
    </p:extLst>
  </p:cSld>
  <p:clrMapOvr>
    <a:masterClrMapping/>
  </p:clrMapOvr>
  <p:transition>
    <p:push dir="d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">
            <a:extLst>
              <a:ext uri="{FF2B5EF4-FFF2-40B4-BE49-F238E27FC236}">
                <a16:creationId xmlns:a16="http://schemas.microsoft.com/office/drawing/2014/main" xmlns="" id="{FEE6C917-2A20-1F47-A4DE-1FDDC03D8447}"/>
              </a:ext>
            </a:extLst>
          </p:cNvPr>
          <p:cNvSpPr/>
          <p:nvPr/>
        </p:nvSpPr>
        <p:spPr>
          <a:xfrm>
            <a:off x="0" y="51955"/>
            <a:ext cx="8268005" cy="6858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5441"/>
                </a:moveTo>
                <a:lnTo>
                  <a:pt x="21600" y="0"/>
                </a:lnTo>
                <a:lnTo>
                  <a:pt x="11993" y="0"/>
                </a:lnTo>
                <a:lnTo>
                  <a:pt x="0" y="5313"/>
                </a:lnTo>
                <a:lnTo>
                  <a:pt x="0" y="21600"/>
                </a:lnTo>
                <a:lnTo>
                  <a:pt x="7689" y="21600"/>
                </a:ln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" name="Shape">
            <a:extLst>
              <a:ext uri="{FF2B5EF4-FFF2-40B4-BE49-F238E27FC236}">
                <a16:creationId xmlns:a16="http://schemas.microsoft.com/office/drawing/2014/main" xmlns="" id="{3BE24143-8287-8943-B096-AE70F6638AE7}"/>
              </a:ext>
            </a:extLst>
          </p:cNvPr>
          <p:cNvSpPr/>
          <p:nvPr/>
        </p:nvSpPr>
        <p:spPr>
          <a:xfrm>
            <a:off x="5139877" y="3136665"/>
            <a:ext cx="3266821" cy="23991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10804"/>
                </a:lnTo>
                <a:lnTo>
                  <a:pt x="0" y="21600"/>
                </a:lnTo>
                <a:lnTo>
                  <a:pt x="21600" y="10804"/>
                </a:lnTo>
                <a:close/>
              </a:path>
            </a:pathLst>
          </a:custGeom>
          <a:solidFill>
            <a:schemeClr val="accent5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3" name="Picture 12" descr="Screenshot (350).png"/>
          <p:cNvPicPr>
            <a:picLocks noChangeAspect="1"/>
          </p:cNvPicPr>
          <p:nvPr/>
        </p:nvPicPr>
        <p:blipFill>
          <a:blip r:embed="rId3"/>
          <a:srcRect l="28683" t="9099" r="28502" b="14190"/>
          <a:stretch>
            <a:fillRect/>
          </a:stretch>
        </p:blipFill>
        <p:spPr>
          <a:xfrm>
            <a:off x="228600" y="342900"/>
            <a:ext cx="5219700" cy="525798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6" name="Picture 2" descr="C:\Users\DEBDUTI MONDAL\Pictures\Screenshots\Screenshot (352).png"/>
          <p:cNvPicPr>
            <a:picLocks noGrp="1" noChangeAspect="1" noChangeArrowheads="1"/>
          </p:cNvPicPr>
          <p:nvPr>
            <p:ph type="pic" sz="quarter" idx="12"/>
          </p:nvPr>
        </p:nvPicPr>
        <p:blipFill>
          <a:blip r:embed="rId4"/>
          <a:srcRect l="39565" t="27963" r="39609" b="34074"/>
          <a:stretch>
            <a:fillRect/>
          </a:stretch>
        </p:blipFill>
        <p:spPr bwMode="auto">
          <a:xfrm>
            <a:off x="7474527" y="2373745"/>
            <a:ext cx="3517900" cy="360584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8" name="Right Arrow 17"/>
          <p:cNvSpPr/>
          <p:nvPr/>
        </p:nvSpPr>
        <p:spPr>
          <a:xfrm rot="20328655">
            <a:off x="5439646" y="4051576"/>
            <a:ext cx="2148665" cy="710603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Bent Arrow 6"/>
          <p:cNvSpPr/>
          <p:nvPr/>
        </p:nvSpPr>
        <p:spPr>
          <a:xfrm rot="5400000">
            <a:off x="10785764" y="5257805"/>
            <a:ext cx="1482435" cy="969818"/>
          </a:xfrm>
          <a:prstGeom prst="bentArrow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180618" y="6279362"/>
            <a:ext cx="4710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 smtClean="0">
                <a:solidFill>
                  <a:schemeClr val="tx2"/>
                </a:solidFill>
              </a:rPr>
              <a:t>9</a:t>
            </a:r>
            <a:endParaRPr lang="en-US" sz="14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121226501"/>
      </p:ext>
    </p:extLst>
  </p:cSld>
  <p:clrMapOvr>
    <a:masterClrMapping/>
  </p:clrMapOvr>
  <p:transition>
    <p:push dir="d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0168_T_PGO_ROMANTIC-SUMMER-16x9">
  <a:themeElements>
    <a:clrScheme name="Abstract Geometric">
      <a:dk1>
        <a:srgbClr val="484848"/>
      </a:dk1>
      <a:lt1>
        <a:srgbClr val="FFFFFF"/>
      </a:lt1>
      <a:dk2>
        <a:srgbClr val="494949"/>
      </a:dk2>
      <a:lt2>
        <a:srgbClr val="F5F3EF"/>
      </a:lt2>
      <a:accent1>
        <a:srgbClr val="F9B89E"/>
      </a:accent1>
      <a:accent2>
        <a:srgbClr val="F4D0C2"/>
      </a:accent2>
      <a:accent3>
        <a:srgbClr val="F6F2F0"/>
      </a:accent3>
      <a:accent4>
        <a:srgbClr val="C5D6D0"/>
      </a:accent4>
      <a:accent5>
        <a:srgbClr val="5E9494"/>
      </a:accent5>
      <a:accent6>
        <a:srgbClr val="326A71"/>
      </a:accent6>
      <a:hlink>
        <a:srgbClr val="E3C459"/>
      </a:hlink>
      <a:folHlink>
        <a:srgbClr val="E3C459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Modul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7500"/>
                <a:satMod val="137000"/>
              </a:schemeClr>
            </a:gs>
            <a:gs pos="55000">
              <a:schemeClr val="phClr">
                <a:shade val="69000"/>
                <a:satMod val="137000"/>
              </a:schemeClr>
            </a:gs>
            <a:gs pos="100000">
              <a:schemeClr val="phClr">
                <a:shade val="98000"/>
                <a:satMod val="137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0168_T_PGO_ROMANTIC-SUMMER-16x9.pptx" id="{DF1E9EC9-C0AC-4167-9E92-DB2F8A753E5E}" vid="{49C52100-740F-42C2-BE2E-6C0331A9B2DB}"/>
    </a:ext>
  </a:extLst>
</a:theme>
</file>

<file path=ppt/theme/theme2.xml><?xml version="1.0" encoding="utf-8"?>
<a:theme xmlns:a="http://schemas.openxmlformats.org/drawingml/2006/main" name="Designed by PresentationG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0168_T_PGO_ROMANTIC-SUMMER-16x9.pptx" id="{DF1E9EC9-C0AC-4167-9E92-DB2F8A753E5E}" vid="{3687086C-19CA-4EA7-A11A-59CA6F8AF03D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0168_T_PGO_ROMANTIC-SUMMER-16x9</Template>
  <TotalTime>1398</TotalTime>
  <Words>548</Words>
  <PresentationFormat>Custom</PresentationFormat>
  <Paragraphs>96</Paragraphs>
  <Slides>27</Slides>
  <Notes>7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27</vt:i4>
      </vt:variant>
    </vt:vector>
  </HeadingPairs>
  <TitlesOfParts>
    <vt:vector size="29" baseType="lpstr">
      <vt:lpstr>0168_T_PGO_ROMANTIC-SUMMER-16x9</vt:lpstr>
      <vt:lpstr>Designed by PresentationGO</vt:lpstr>
      <vt:lpstr>TOURS  &amp;  TRAVEL MANAGEMENT SYSTEM </vt:lpstr>
      <vt:lpstr>PRESENTED BY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Future Implementation:</vt:lpstr>
      <vt:lpstr>Slide 27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TOURS &amp; TRAVEL MANAGEMENT SYSTEM</dc:title>
  <dc:creator>DEBDUTI MONDAL</dc:creator>
  <dc:description>© Copyright PresentationGo.com</dc:description>
  <cp:lastModifiedBy>Windows User</cp:lastModifiedBy>
  <cp:revision>224</cp:revision>
  <dcterms:created xsi:type="dcterms:W3CDTF">2020-08-10T13:40:39Z</dcterms:created>
  <dcterms:modified xsi:type="dcterms:W3CDTF">2020-08-23T05:56:33Z</dcterms:modified>
  <cp:category>Templates</cp:category>
</cp:coreProperties>
</file>